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13.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notesSlides/notesSlide14.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notesSlides/notesSlide15.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notesSlides/notesSlide16.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notesSlides/notesSlide17.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notesSlides/notesSlide18.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notesSlides/notesSlide19.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notesSlides/notesSlide20.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notesSlides/notesSlide21.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notesSlides/notesSlide22.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notesSlides/notesSlide23.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notesSlides/notesSlide24.xml" ContentType="application/vnd.openxmlformats-officedocument.presentationml.notesSlide+xml"/>
  <Override PartName="/ppt/tags/tag52.xml" ContentType="application/vnd.openxmlformats-officedocument.presentationml.tags+xml"/>
  <Override PartName="/ppt/tags/tag53.xml" ContentType="application/vnd.openxmlformats-officedocument.presentationml.tags+xml"/>
  <Override PartName="/ppt/notesSlides/notesSlide25.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notesSlides/notesSlide28.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handoutMasterIdLst>
    <p:handoutMasterId r:id="rId35"/>
  </p:handoutMasterIdLst>
  <p:sldIdLst>
    <p:sldId id="256" r:id="rId2"/>
    <p:sldId id="261" r:id="rId3"/>
    <p:sldId id="262" r:id="rId4"/>
    <p:sldId id="2074" r:id="rId5"/>
    <p:sldId id="2073" r:id="rId6"/>
    <p:sldId id="2079" r:id="rId7"/>
    <p:sldId id="2050" r:id="rId8"/>
    <p:sldId id="2071" r:id="rId9"/>
    <p:sldId id="2080" r:id="rId10"/>
    <p:sldId id="454" r:id="rId11"/>
    <p:sldId id="2099" r:id="rId12"/>
    <p:sldId id="2067" r:id="rId13"/>
    <p:sldId id="2100" r:id="rId14"/>
    <p:sldId id="2111" r:id="rId15"/>
    <p:sldId id="2109" r:id="rId16"/>
    <p:sldId id="2110" r:id="rId17"/>
    <p:sldId id="2112" r:id="rId18"/>
    <p:sldId id="2113" r:id="rId19"/>
    <p:sldId id="2082" r:id="rId20"/>
    <p:sldId id="2102" r:id="rId21"/>
    <p:sldId id="2108" r:id="rId22"/>
    <p:sldId id="2103" r:id="rId23"/>
    <p:sldId id="2104" r:id="rId24"/>
    <p:sldId id="2105" r:id="rId25"/>
    <p:sldId id="2106" r:id="rId26"/>
    <p:sldId id="2107" r:id="rId27"/>
    <p:sldId id="2056" r:id="rId28"/>
    <p:sldId id="2090" r:id="rId29"/>
    <p:sldId id="2101" r:id="rId30"/>
    <p:sldId id="385" r:id="rId31"/>
    <p:sldId id="2098" r:id="rId32"/>
    <p:sldId id="2047" r:id="rId33"/>
  </p:sldIdLst>
  <p:sldSz cx="12192000" cy="6858000"/>
  <p:notesSz cx="6858000" cy="9144000"/>
  <p:defaultText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9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2D9"/>
    <a:srgbClr val="CE3537"/>
    <a:srgbClr val="F2F2F2"/>
    <a:srgbClr val="27A7E7"/>
    <a:srgbClr val="45DFFE"/>
    <a:srgbClr val="F4F7FD"/>
    <a:srgbClr val="26FDFF"/>
    <a:srgbClr val="CECECE"/>
    <a:srgbClr val="EFF4FC"/>
    <a:srgbClr val="75E1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70" autoAdjust="0"/>
    <p:restoredTop sz="84312" autoAdjust="0"/>
  </p:normalViewPr>
  <p:slideViewPr>
    <p:cSldViewPr snapToGrid="0" snapToObjects="1">
      <p:cViewPr varScale="1">
        <p:scale>
          <a:sx n="81" d="100"/>
          <a:sy n="81" d="100"/>
        </p:scale>
        <p:origin x="965" y="24"/>
      </p:cViewPr>
      <p:guideLst>
        <p:guide orient="horz" pos="3090"/>
        <p:guide pos="3840"/>
      </p:guideLst>
    </p:cSldViewPr>
  </p:slideViewPr>
  <p:outlineViewPr>
    <p:cViewPr>
      <p:scale>
        <a:sx n="33" d="100"/>
        <a:sy n="33" d="100"/>
      </p:scale>
      <p:origin x="0" y="0"/>
    </p:cViewPr>
  </p:outlineViewPr>
  <p:notesTextViewPr>
    <p:cViewPr>
      <p:scale>
        <a:sx n="105" d="100"/>
        <a:sy n="105" d="100"/>
      </p:scale>
      <p:origin x="0" y="0"/>
    </p:cViewPr>
  </p:notesTextViewPr>
  <p:notesViewPr>
    <p:cSldViewPr snapToGrid="0" snapToObjects="1">
      <p:cViewPr varScale="1">
        <p:scale>
          <a:sx n="92" d="100"/>
          <a:sy n="92" d="100"/>
        </p:scale>
        <p:origin x="4424"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1D2E180-B46E-7A43-A117-63F377D18306}" type="datetimeFigureOut">
              <a:rPr kumimoji="1" lang="zh-CN" altLang="en-US" smtClean="0"/>
              <a:t>2025/3/21</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7AB401-204B-9844-95AE-D9FF3EA47130}" type="slidenum">
              <a:rPr kumimoji="1" lang="zh-CN" altLang="en-US" smtClean="0"/>
              <a:t>‹#›</a:t>
            </a:fld>
            <a:endParaRPr kumimoji="1" lang="zh-CN" altLang="en-US"/>
          </a:p>
        </p:txBody>
      </p:sp>
    </p:spTree>
    <p:extLst>
      <p:ext uri="{BB962C8B-B14F-4D97-AF65-F5344CB8AC3E}">
        <p14:creationId xmlns:p14="http://schemas.microsoft.com/office/powerpoint/2010/main" val="33276756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2.png>
</file>

<file path=ppt/media/image14.png>
</file>

<file path=ppt/media/image16.jpeg>
</file>

<file path=ppt/media/image17.png>
</file>

<file path=ppt/media/image18.png>
</file>

<file path=ppt/media/image19.jpeg>
</file>

<file path=ppt/media/image2.png>
</file>

<file path=ppt/media/image20.png>
</file>

<file path=ppt/media/image21.png>
</file>

<file path=ppt/media/image22.png>
</file>

<file path=ppt/media/image24.jp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E12588-97D3-E74D-AC24-90F3DAA7241C}" type="datetimeFigureOut">
              <a:rPr kumimoji="1" lang="zh-CN" altLang="en-US" smtClean="0"/>
              <a:t>2025/3/21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67A831-FA3D-4247-B58F-BC5853F38B50}" type="slidenum">
              <a:rPr kumimoji="1" lang="zh-CN" altLang="en-US" smtClean="0"/>
              <a:t>‹#›</a:t>
            </a:fld>
            <a:endParaRPr kumimoji="1" lang="zh-CN" altLang="en-US"/>
          </a:p>
        </p:txBody>
      </p:sp>
    </p:spTree>
    <p:extLst>
      <p:ext uri="{BB962C8B-B14F-4D97-AF65-F5344CB8AC3E}">
        <p14:creationId xmlns:p14="http://schemas.microsoft.com/office/powerpoint/2010/main" val="784367087"/>
      </p:ext>
    </p:extLst>
  </p:cSld>
  <p:clrMap bg1="lt1" tx1="dk1" bg2="lt2" tx2="dk2" accent1="accent1" accent2="accent2" accent3="accent3" accent4="accent4" accent5="accent5" accent6="accent6" hlink="hlink" folHlink="folHlink"/>
  <p:notesStyle>
    <a:lvl1pPr marL="0" algn="l" defTabSz="914377" rtl="0" eaLnBrk="1" latinLnBrk="0" hangingPunct="1">
      <a:defRPr sz="1200" kern="1200">
        <a:solidFill>
          <a:schemeClr val="tx1"/>
        </a:solidFill>
        <a:latin typeface="+mn-lt"/>
        <a:ea typeface="+mn-ea"/>
        <a:cs typeface="+mn-cs"/>
      </a:defRPr>
    </a:lvl1pPr>
    <a:lvl2pPr marL="457189" algn="l" defTabSz="914377" rtl="0" eaLnBrk="1" latinLnBrk="0" hangingPunct="1">
      <a:defRPr sz="1200" kern="1200">
        <a:solidFill>
          <a:schemeClr val="tx1"/>
        </a:solidFill>
        <a:latin typeface="+mn-lt"/>
        <a:ea typeface="+mn-ea"/>
        <a:cs typeface="+mn-cs"/>
      </a:defRPr>
    </a:lvl2pPr>
    <a:lvl3pPr marL="914377" algn="l" defTabSz="914377" rtl="0" eaLnBrk="1" latinLnBrk="0" hangingPunct="1">
      <a:defRPr sz="1200" kern="1200">
        <a:solidFill>
          <a:schemeClr val="tx1"/>
        </a:solidFill>
        <a:latin typeface="+mn-lt"/>
        <a:ea typeface="+mn-ea"/>
        <a:cs typeface="+mn-cs"/>
      </a:defRPr>
    </a:lvl3pPr>
    <a:lvl4pPr marL="1371566" algn="l" defTabSz="914377" rtl="0" eaLnBrk="1" latinLnBrk="0" hangingPunct="1">
      <a:defRPr sz="1200" kern="1200">
        <a:solidFill>
          <a:schemeClr val="tx1"/>
        </a:solidFill>
        <a:latin typeface="+mn-lt"/>
        <a:ea typeface="+mn-ea"/>
        <a:cs typeface="+mn-cs"/>
      </a:defRPr>
    </a:lvl4pPr>
    <a:lvl5pPr marL="1828754" algn="l" defTabSz="914377" rtl="0" eaLnBrk="1" latinLnBrk="0" hangingPunct="1">
      <a:defRPr sz="1200" kern="1200">
        <a:solidFill>
          <a:schemeClr val="tx1"/>
        </a:solidFill>
        <a:latin typeface="+mn-lt"/>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567A831-FA3D-4247-B58F-BC5853F38B50}" type="slidenum">
              <a:rPr kumimoji="1" lang="zh-CN" altLang="en-US" smtClean="0"/>
              <a:t>1</a:t>
            </a:fld>
            <a:endParaRPr kumimoji="1" lang="zh-CN" altLang="en-US"/>
          </a:p>
        </p:txBody>
      </p:sp>
    </p:spTree>
    <p:extLst>
      <p:ext uri="{BB962C8B-B14F-4D97-AF65-F5344CB8AC3E}">
        <p14:creationId xmlns:p14="http://schemas.microsoft.com/office/powerpoint/2010/main" val="1603005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10</a:t>
            </a:fld>
            <a:endParaRPr kumimoji="1" lang="zh-CN" altLang="en-US"/>
          </a:p>
        </p:txBody>
      </p:sp>
    </p:spTree>
    <p:extLst>
      <p:ext uri="{BB962C8B-B14F-4D97-AF65-F5344CB8AC3E}">
        <p14:creationId xmlns:p14="http://schemas.microsoft.com/office/powerpoint/2010/main" val="18025397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11</a:t>
            </a:fld>
            <a:endParaRPr kumimoji="1" lang="zh-CN" altLang="en-US"/>
          </a:p>
        </p:txBody>
      </p:sp>
    </p:spTree>
    <p:extLst>
      <p:ext uri="{BB962C8B-B14F-4D97-AF65-F5344CB8AC3E}">
        <p14:creationId xmlns:p14="http://schemas.microsoft.com/office/powerpoint/2010/main" val="41832391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12</a:t>
            </a:fld>
            <a:endParaRPr kumimoji="1" lang="zh-CN" altLang="en-US"/>
          </a:p>
        </p:txBody>
      </p:sp>
    </p:spTree>
    <p:extLst>
      <p:ext uri="{BB962C8B-B14F-4D97-AF65-F5344CB8AC3E}">
        <p14:creationId xmlns:p14="http://schemas.microsoft.com/office/powerpoint/2010/main" val="22326782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13</a:t>
            </a:fld>
            <a:endParaRPr kumimoji="1" lang="zh-CN" altLang="en-US"/>
          </a:p>
        </p:txBody>
      </p:sp>
    </p:spTree>
    <p:extLst>
      <p:ext uri="{BB962C8B-B14F-4D97-AF65-F5344CB8AC3E}">
        <p14:creationId xmlns:p14="http://schemas.microsoft.com/office/powerpoint/2010/main" val="41411224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14</a:t>
            </a:fld>
            <a:endParaRPr kumimoji="1" lang="zh-CN" altLang="en-US"/>
          </a:p>
        </p:txBody>
      </p:sp>
    </p:spTree>
    <p:extLst>
      <p:ext uri="{BB962C8B-B14F-4D97-AF65-F5344CB8AC3E}">
        <p14:creationId xmlns:p14="http://schemas.microsoft.com/office/powerpoint/2010/main" val="346538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15</a:t>
            </a:fld>
            <a:endParaRPr kumimoji="1" lang="zh-CN" altLang="en-US"/>
          </a:p>
        </p:txBody>
      </p:sp>
    </p:spTree>
    <p:extLst>
      <p:ext uri="{BB962C8B-B14F-4D97-AF65-F5344CB8AC3E}">
        <p14:creationId xmlns:p14="http://schemas.microsoft.com/office/powerpoint/2010/main" val="40056526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16</a:t>
            </a:fld>
            <a:endParaRPr kumimoji="1" lang="zh-CN" altLang="en-US"/>
          </a:p>
        </p:txBody>
      </p:sp>
    </p:spTree>
    <p:extLst>
      <p:ext uri="{BB962C8B-B14F-4D97-AF65-F5344CB8AC3E}">
        <p14:creationId xmlns:p14="http://schemas.microsoft.com/office/powerpoint/2010/main" val="10028040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17</a:t>
            </a:fld>
            <a:endParaRPr kumimoji="1" lang="zh-CN" altLang="en-US"/>
          </a:p>
        </p:txBody>
      </p:sp>
    </p:spTree>
    <p:extLst>
      <p:ext uri="{BB962C8B-B14F-4D97-AF65-F5344CB8AC3E}">
        <p14:creationId xmlns:p14="http://schemas.microsoft.com/office/powerpoint/2010/main" val="39096545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18</a:t>
            </a:fld>
            <a:endParaRPr kumimoji="1" lang="zh-CN" altLang="en-US"/>
          </a:p>
        </p:txBody>
      </p:sp>
    </p:spTree>
    <p:extLst>
      <p:ext uri="{BB962C8B-B14F-4D97-AF65-F5344CB8AC3E}">
        <p14:creationId xmlns:p14="http://schemas.microsoft.com/office/powerpoint/2010/main" val="33446729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19</a:t>
            </a:fld>
            <a:endParaRPr kumimoji="1" lang="zh-CN" altLang="en-US"/>
          </a:p>
        </p:txBody>
      </p:sp>
    </p:spTree>
    <p:extLst>
      <p:ext uri="{BB962C8B-B14F-4D97-AF65-F5344CB8AC3E}">
        <p14:creationId xmlns:p14="http://schemas.microsoft.com/office/powerpoint/2010/main" val="3575888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a:t>
            </a:fld>
            <a:endParaRPr kumimoji="1" lang="zh-CN" altLang="en-US"/>
          </a:p>
        </p:txBody>
      </p:sp>
    </p:spTree>
    <p:extLst>
      <p:ext uri="{BB962C8B-B14F-4D97-AF65-F5344CB8AC3E}">
        <p14:creationId xmlns:p14="http://schemas.microsoft.com/office/powerpoint/2010/main" val="24542281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20</a:t>
            </a:fld>
            <a:endParaRPr kumimoji="1" lang="zh-CN" altLang="en-US"/>
          </a:p>
        </p:txBody>
      </p:sp>
    </p:spTree>
    <p:extLst>
      <p:ext uri="{BB962C8B-B14F-4D97-AF65-F5344CB8AC3E}">
        <p14:creationId xmlns:p14="http://schemas.microsoft.com/office/powerpoint/2010/main" val="4432945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21</a:t>
            </a:fld>
            <a:endParaRPr kumimoji="1" lang="zh-CN" altLang="en-US"/>
          </a:p>
        </p:txBody>
      </p:sp>
    </p:spTree>
    <p:extLst>
      <p:ext uri="{BB962C8B-B14F-4D97-AF65-F5344CB8AC3E}">
        <p14:creationId xmlns:p14="http://schemas.microsoft.com/office/powerpoint/2010/main" val="25315829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22</a:t>
            </a:fld>
            <a:endParaRPr kumimoji="1" lang="zh-CN" altLang="en-US"/>
          </a:p>
        </p:txBody>
      </p:sp>
    </p:spTree>
    <p:extLst>
      <p:ext uri="{BB962C8B-B14F-4D97-AF65-F5344CB8AC3E}">
        <p14:creationId xmlns:p14="http://schemas.microsoft.com/office/powerpoint/2010/main" val="4314389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23</a:t>
            </a:fld>
            <a:endParaRPr kumimoji="1" lang="zh-CN" altLang="en-US"/>
          </a:p>
        </p:txBody>
      </p:sp>
    </p:spTree>
    <p:extLst>
      <p:ext uri="{BB962C8B-B14F-4D97-AF65-F5344CB8AC3E}">
        <p14:creationId xmlns:p14="http://schemas.microsoft.com/office/powerpoint/2010/main" val="19864435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24</a:t>
            </a:fld>
            <a:endParaRPr kumimoji="1" lang="zh-CN" altLang="en-US"/>
          </a:p>
        </p:txBody>
      </p:sp>
    </p:spTree>
    <p:extLst>
      <p:ext uri="{BB962C8B-B14F-4D97-AF65-F5344CB8AC3E}">
        <p14:creationId xmlns:p14="http://schemas.microsoft.com/office/powerpoint/2010/main" val="16361602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25</a:t>
            </a:fld>
            <a:endParaRPr kumimoji="1" lang="zh-CN" altLang="en-US"/>
          </a:p>
        </p:txBody>
      </p:sp>
    </p:spTree>
    <p:extLst>
      <p:ext uri="{BB962C8B-B14F-4D97-AF65-F5344CB8AC3E}">
        <p14:creationId xmlns:p14="http://schemas.microsoft.com/office/powerpoint/2010/main" val="12707937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26</a:t>
            </a:fld>
            <a:endParaRPr kumimoji="1" lang="zh-CN" altLang="en-US"/>
          </a:p>
        </p:txBody>
      </p:sp>
    </p:spTree>
    <p:extLst>
      <p:ext uri="{BB962C8B-B14F-4D97-AF65-F5344CB8AC3E}">
        <p14:creationId xmlns:p14="http://schemas.microsoft.com/office/powerpoint/2010/main" val="9703139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27</a:t>
            </a:fld>
            <a:endParaRPr kumimoji="1" lang="zh-CN" altLang="en-US"/>
          </a:p>
        </p:txBody>
      </p:sp>
    </p:spTree>
    <p:extLst>
      <p:ext uri="{BB962C8B-B14F-4D97-AF65-F5344CB8AC3E}">
        <p14:creationId xmlns:p14="http://schemas.microsoft.com/office/powerpoint/2010/main" val="23763187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28</a:t>
            </a:fld>
            <a:endParaRPr kumimoji="1" lang="zh-CN" altLang="en-US"/>
          </a:p>
        </p:txBody>
      </p:sp>
    </p:spTree>
    <p:extLst>
      <p:ext uri="{BB962C8B-B14F-4D97-AF65-F5344CB8AC3E}">
        <p14:creationId xmlns:p14="http://schemas.microsoft.com/office/powerpoint/2010/main" val="14165237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altLang="zh-CN" sz="1200" dirty="0">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29</a:t>
            </a:fld>
            <a:endParaRPr kumimoji="1" lang="zh-CN" altLang="en-US"/>
          </a:p>
        </p:txBody>
      </p:sp>
    </p:spTree>
    <p:extLst>
      <p:ext uri="{BB962C8B-B14F-4D97-AF65-F5344CB8AC3E}">
        <p14:creationId xmlns:p14="http://schemas.microsoft.com/office/powerpoint/2010/main" val="2063144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3</a:t>
            </a:fld>
            <a:endParaRPr kumimoji="1" lang="zh-CN" altLang="en-US"/>
          </a:p>
        </p:txBody>
      </p:sp>
    </p:spTree>
    <p:extLst>
      <p:ext uri="{BB962C8B-B14F-4D97-AF65-F5344CB8AC3E}">
        <p14:creationId xmlns:p14="http://schemas.microsoft.com/office/powerpoint/2010/main" val="11836210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a:extLst>
              <a:ext uri="{FF2B5EF4-FFF2-40B4-BE49-F238E27FC236}">
                <a16:creationId xmlns:a16="http://schemas.microsoft.com/office/drawing/2014/main" id="{DDCE6C55-B5AE-0A42-983C-1FC79D4B5EED}"/>
              </a:ext>
            </a:extLst>
          </p:cNvPr>
          <p:cNvSpPr>
            <a:spLocks noGrp="1"/>
          </p:cNvSpPr>
          <p:nvPr>
            <p:ph type="body" idx="1"/>
          </p:nvPr>
        </p:nvSpPr>
        <p:spPr/>
        <p:txBody>
          <a:bodyPr/>
          <a:lstStyle/>
          <a:p>
            <a:endParaRPr lang="en-US" altLang="zh-CN" sz="1200" b="0" i="0" u="none" strike="noStrike"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4295699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a:extLst>
              <a:ext uri="{FF2B5EF4-FFF2-40B4-BE49-F238E27FC236}">
                <a16:creationId xmlns:a16="http://schemas.microsoft.com/office/drawing/2014/main" id="{DDCE6C55-B5AE-0A42-983C-1FC79D4B5EED}"/>
              </a:ext>
            </a:extLst>
          </p:cNvPr>
          <p:cNvSpPr>
            <a:spLocks noGrp="1"/>
          </p:cNvSpPr>
          <p:nvPr>
            <p:ph type="body" idx="1"/>
          </p:nvPr>
        </p:nvSpPr>
        <p:spPr/>
        <p:txBody>
          <a:bodyPr/>
          <a:lstStyle/>
          <a:p>
            <a:endParaRPr lang="en-US" altLang="zh-CN" sz="1200" b="0" i="0" u="none" strike="noStrike" kern="1200" dirty="0">
              <a:solidFill>
                <a:schemeClr val="tx1"/>
              </a:solidFill>
              <a:effectLst/>
              <a:latin typeface="+mn-lt"/>
              <a:ea typeface="+mn-ea"/>
              <a:cs typeface="+mn-cs"/>
            </a:endParaRPr>
          </a:p>
        </p:txBody>
      </p:sp>
    </p:spTree>
    <p:extLst>
      <p:ext uri="{BB962C8B-B14F-4D97-AF65-F5344CB8AC3E}">
        <p14:creationId xmlns:p14="http://schemas.microsoft.com/office/powerpoint/2010/main" val="839342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800"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4</a:t>
            </a:fld>
            <a:endParaRPr kumimoji="1" lang="zh-CN" altLang="en-US"/>
          </a:p>
        </p:txBody>
      </p:sp>
    </p:spTree>
    <p:extLst>
      <p:ext uri="{BB962C8B-B14F-4D97-AF65-F5344CB8AC3E}">
        <p14:creationId xmlns:p14="http://schemas.microsoft.com/office/powerpoint/2010/main" val="206149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800"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5</a:t>
            </a:fld>
            <a:endParaRPr kumimoji="1" lang="zh-CN" altLang="en-US"/>
          </a:p>
        </p:txBody>
      </p:sp>
    </p:spTree>
    <p:extLst>
      <p:ext uri="{BB962C8B-B14F-4D97-AF65-F5344CB8AC3E}">
        <p14:creationId xmlns:p14="http://schemas.microsoft.com/office/powerpoint/2010/main" val="3600221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800"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6</a:t>
            </a:fld>
            <a:endParaRPr kumimoji="1" lang="zh-CN" altLang="en-US"/>
          </a:p>
        </p:txBody>
      </p:sp>
    </p:spTree>
    <p:extLst>
      <p:ext uri="{BB962C8B-B14F-4D97-AF65-F5344CB8AC3E}">
        <p14:creationId xmlns:p14="http://schemas.microsoft.com/office/powerpoint/2010/main" val="25447796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7</a:t>
            </a:fld>
            <a:endParaRPr kumimoji="1" lang="zh-CN" altLang="en-US"/>
          </a:p>
        </p:txBody>
      </p:sp>
    </p:spTree>
    <p:extLst>
      <p:ext uri="{BB962C8B-B14F-4D97-AF65-F5344CB8AC3E}">
        <p14:creationId xmlns:p14="http://schemas.microsoft.com/office/powerpoint/2010/main" val="4276138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800"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8</a:t>
            </a:fld>
            <a:endParaRPr kumimoji="1" lang="zh-CN" altLang="en-US"/>
          </a:p>
        </p:txBody>
      </p:sp>
    </p:spTree>
    <p:extLst>
      <p:ext uri="{BB962C8B-B14F-4D97-AF65-F5344CB8AC3E}">
        <p14:creationId xmlns:p14="http://schemas.microsoft.com/office/powerpoint/2010/main" val="5545117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567A831-FA3D-4247-B58F-BC5853F38B50}" type="slidenum">
              <a:rPr kumimoji="1" lang="zh-CN" altLang="en-US" smtClean="0"/>
              <a:t>9</a:t>
            </a:fld>
            <a:endParaRPr kumimoji="1" lang="zh-CN" altLang="en-US"/>
          </a:p>
        </p:txBody>
      </p:sp>
    </p:spTree>
    <p:extLst>
      <p:ext uri="{BB962C8B-B14F-4D97-AF65-F5344CB8AC3E}">
        <p14:creationId xmlns:p14="http://schemas.microsoft.com/office/powerpoint/2010/main" val="20724775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Master" Target="../slideMasters/slideMaster1.xml"/><Relationship Id="rId1" Type="http://schemas.openxmlformats.org/officeDocument/2006/relationships/tags" Target="../tags/tag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2422525"/>
            <a:ext cx="9144000" cy="1006475"/>
          </a:xfrm>
        </p:spPr>
        <p:txBody>
          <a:bodyPr anchor="b">
            <a:normAutofit/>
          </a:bodyPr>
          <a:lstStyle>
            <a:lvl1pPr algn="l">
              <a:defRPr sz="4800">
                <a:solidFill>
                  <a:schemeClr val="bg1"/>
                </a:solidFill>
                <a:latin typeface="FontName" charset="-122"/>
                <a:ea typeface="FontName" charset="-122"/>
                <a:cs typeface="FontName" charset="-122"/>
              </a:defRPr>
            </a:lvl1pPr>
          </a:lstStyle>
          <a:p>
            <a:r>
              <a:rPr kumimoji="1" lang="zh-CN" altLang="en-US" dirty="0"/>
              <a:t>海量计费场景验证</a:t>
            </a:r>
          </a:p>
        </p:txBody>
      </p:sp>
      <p:pic>
        <p:nvPicPr>
          <p:cNvPr id="13" name="图片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72315" y="679897"/>
            <a:ext cx="2542059" cy="373049"/>
          </a:xfrm>
          <a:prstGeom prst="rect">
            <a:avLst/>
          </a:prstGeom>
        </p:spPr>
      </p:pic>
      <p:sp>
        <p:nvSpPr>
          <p:cNvPr id="15" name="日期占位符 3"/>
          <p:cNvSpPr txBox="1">
            <a:spLocks/>
          </p:cNvSpPr>
          <p:nvPr userDrawn="1"/>
        </p:nvSpPr>
        <p:spPr>
          <a:xfrm>
            <a:off x="1524000" y="6356352"/>
            <a:ext cx="4209535" cy="365125"/>
          </a:xfrm>
          <a:prstGeom prst="rect">
            <a:avLst/>
          </a:prstGeom>
        </p:spPr>
        <p:txBody>
          <a:bodyPr vert="horz" lIns="91440" tIns="45720" rIns="91440" bIns="45720" rtlCol="0" anchor="ctr"/>
          <a:lstStyle>
            <a:defPPr>
              <a:defRPr lang="zh-CN"/>
            </a:defPPr>
            <a:lvl1pPr marL="0" algn="l" defTabSz="914377" rtl="0" eaLnBrk="1" latinLnBrk="0" hangingPunct="1">
              <a:defRPr lang="zh-CN" altLang="en-US" sz="1000" b="0" i="0" kern="1200" smtClean="0">
                <a:solidFill>
                  <a:schemeClr val="bg1">
                    <a:alpha val="50000"/>
                  </a:schemeClr>
                </a:solidFill>
                <a:effectLst/>
                <a:latin typeface="Source Han Sans SC Light" charset="-122"/>
                <a:ea typeface="Source Han Sans SC Light" charset="-122"/>
                <a:cs typeface="Source Han Sans SC Light" charset="-122"/>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l"/>
            <a:r>
              <a:rPr lang="zh-CN" altLang="en-US" sz="1000" dirty="0">
                <a:solidFill>
                  <a:schemeClr val="bg1">
                    <a:alpha val="50000"/>
                  </a:schemeClr>
                </a:solidFill>
              </a:rPr>
              <a:t>版权归</a:t>
            </a:r>
            <a:r>
              <a:rPr lang="en-US" altLang="zh-CN" sz="1000" dirty="0">
                <a:solidFill>
                  <a:schemeClr val="bg1">
                    <a:alpha val="50000"/>
                  </a:schemeClr>
                </a:solidFill>
              </a:rPr>
              <a:t>© 2020 </a:t>
            </a:r>
            <a:r>
              <a:rPr lang="en-US" altLang="zh-CN" sz="1000" dirty="0" err="1">
                <a:solidFill>
                  <a:schemeClr val="bg1">
                    <a:alpha val="50000"/>
                  </a:schemeClr>
                </a:solidFill>
              </a:rPr>
              <a:t>Tencent</a:t>
            </a:r>
            <a:r>
              <a:rPr lang="en-US" altLang="zh-CN" sz="1000" dirty="0">
                <a:solidFill>
                  <a:schemeClr val="bg1">
                    <a:alpha val="50000"/>
                  </a:schemeClr>
                </a:solidFill>
              </a:rPr>
              <a:t>, Inc.</a:t>
            </a:r>
            <a:r>
              <a:rPr lang="zh-CN" altLang="en-US" sz="1000" dirty="0">
                <a:solidFill>
                  <a:schemeClr val="bg1">
                    <a:alpha val="50000"/>
                  </a:schemeClr>
                </a:solidFill>
              </a:rPr>
              <a:t>或其附属公司所有 保留所有权利</a:t>
            </a:r>
          </a:p>
        </p:txBody>
      </p:sp>
    </p:spTree>
    <p:extLst>
      <p:ext uri="{BB962C8B-B14F-4D97-AF65-F5344CB8AC3E}">
        <p14:creationId xmlns:p14="http://schemas.microsoft.com/office/powerpoint/2010/main" val="2079497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31852" y="377939"/>
            <a:ext cx="2413917" cy="354244"/>
          </a:xfrm>
          <a:prstGeom prst="rect">
            <a:avLst/>
          </a:prstGeom>
        </p:spPr>
      </p:pic>
      <p:sp>
        <p:nvSpPr>
          <p:cNvPr id="9" name="日期占位符 3"/>
          <p:cNvSpPr txBox="1">
            <a:spLocks/>
          </p:cNvSpPr>
          <p:nvPr userDrawn="1"/>
        </p:nvSpPr>
        <p:spPr>
          <a:xfrm>
            <a:off x="7268962" y="6356352"/>
            <a:ext cx="4209535" cy="365125"/>
          </a:xfrm>
          <a:prstGeom prst="rect">
            <a:avLst/>
          </a:prstGeom>
        </p:spPr>
        <p:txBody>
          <a:bodyPr vert="horz" lIns="91440" tIns="45720" rIns="91440" bIns="45720" rtlCol="0" anchor="ctr"/>
          <a:lstStyle>
            <a:defPPr>
              <a:defRPr lang="zh-CN"/>
            </a:defPPr>
            <a:lvl1pPr marL="0" algn="l" defTabSz="914377" rtl="0" eaLnBrk="1" latinLnBrk="0" hangingPunct="1">
              <a:defRPr lang="zh-CN" altLang="en-US" sz="1000" b="0" i="0" kern="1200" smtClean="0">
                <a:solidFill>
                  <a:schemeClr val="bg1">
                    <a:alpha val="50000"/>
                  </a:schemeClr>
                </a:solidFill>
                <a:effectLst/>
                <a:latin typeface="Source Han Sans SC Light" charset="-122"/>
                <a:ea typeface="Source Han Sans SC Light" charset="-122"/>
                <a:cs typeface="Source Han Sans SC Light" charset="-122"/>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r"/>
            <a:r>
              <a:rPr lang="zh-CN" altLang="en-US" sz="1000" dirty="0">
                <a:solidFill>
                  <a:schemeClr val="bg1">
                    <a:alpha val="50000"/>
                  </a:schemeClr>
                </a:solidFill>
              </a:rPr>
              <a:t>版权归</a:t>
            </a:r>
            <a:r>
              <a:rPr lang="en-US" altLang="zh-CN" sz="1000" dirty="0">
                <a:solidFill>
                  <a:schemeClr val="bg1">
                    <a:alpha val="50000"/>
                  </a:schemeClr>
                </a:solidFill>
              </a:rPr>
              <a:t>© 2020 </a:t>
            </a:r>
            <a:r>
              <a:rPr lang="en-US" altLang="zh-CN" sz="1000" dirty="0" err="1">
                <a:solidFill>
                  <a:schemeClr val="bg1">
                    <a:alpha val="50000"/>
                  </a:schemeClr>
                </a:solidFill>
              </a:rPr>
              <a:t>Tencent</a:t>
            </a:r>
            <a:r>
              <a:rPr lang="en-US" altLang="zh-CN" sz="1000" dirty="0">
                <a:solidFill>
                  <a:schemeClr val="bg1">
                    <a:alpha val="50000"/>
                  </a:schemeClr>
                </a:solidFill>
              </a:rPr>
              <a:t>, Inc.</a:t>
            </a:r>
            <a:r>
              <a:rPr lang="zh-CN" altLang="en-US" sz="1000" dirty="0">
                <a:solidFill>
                  <a:schemeClr val="bg1">
                    <a:alpha val="50000"/>
                  </a:schemeClr>
                </a:solidFill>
              </a:rPr>
              <a:t>或其附属公司所有 保留所有权利</a:t>
            </a:r>
          </a:p>
        </p:txBody>
      </p:sp>
    </p:spTree>
    <p:extLst>
      <p:ext uri="{BB962C8B-B14F-4D97-AF65-F5344CB8AC3E}">
        <p14:creationId xmlns:p14="http://schemas.microsoft.com/office/powerpoint/2010/main" val="1970384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F3F3F3"/>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755071" y="397201"/>
            <a:ext cx="4966855" cy="471271"/>
          </a:xfrm>
        </p:spPr>
        <p:txBody>
          <a:bodyPr>
            <a:normAutofit/>
          </a:bodyPr>
          <a:lstStyle>
            <a:lvl1pPr algn="l">
              <a:defRPr sz="2300">
                <a:solidFill>
                  <a:srgbClr val="0013B7"/>
                </a:solidFill>
                <a:latin typeface="FontName" charset="-122"/>
                <a:ea typeface="FontName" charset="-122"/>
                <a:cs typeface="FontName" charset="-122"/>
              </a:defRPr>
            </a:lvl1pPr>
          </a:lstStyle>
          <a:p>
            <a:r>
              <a:rPr kumimoji="1" lang="zh-CN" altLang="en-US" dirty="0"/>
              <a:t>单击此处编辑母版标题样式</a:t>
            </a:r>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81997"/>
            <a:ext cx="602149" cy="701679"/>
          </a:xfrm>
          <a:prstGeom prst="rect">
            <a:avLst/>
          </a:prstGeom>
        </p:spPr>
      </p:pic>
      <p:sp>
        <p:nvSpPr>
          <p:cNvPr id="8" name="日期占位符 3"/>
          <p:cNvSpPr txBox="1">
            <a:spLocks/>
          </p:cNvSpPr>
          <p:nvPr userDrawn="1"/>
        </p:nvSpPr>
        <p:spPr>
          <a:xfrm>
            <a:off x="7268962" y="6356352"/>
            <a:ext cx="4209535" cy="365125"/>
          </a:xfrm>
          <a:prstGeom prst="rect">
            <a:avLst/>
          </a:prstGeom>
        </p:spPr>
        <p:txBody>
          <a:bodyPr vert="horz" lIns="91440" tIns="45720" rIns="91440" bIns="45720" rtlCol="0" anchor="ctr"/>
          <a:lstStyle>
            <a:defPPr>
              <a:defRPr lang="zh-CN"/>
            </a:defPPr>
            <a:lvl1pPr marL="0" algn="l" defTabSz="914377" rtl="0" eaLnBrk="1" latinLnBrk="0" hangingPunct="1">
              <a:defRPr lang="zh-CN" altLang="en-US" sz="1000" b="0" i="0" kern="1200" smtClean="0">
                <a:solidFill>
                  <a:schemeClr val="bg1">
                    <a:alpha val="50000"/>
                  </a:schemeClr>
                </a:solidFill>
                <a:effectLst/>
                <a:latin typeface="Source Han Sans SC Light" charset="-122"/>
                <a:ea typeface="Source Han Sans SC Light" charset="-122"/>
                <a:cs typeface="Source Han Sans SC Light" charset="-122"/>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r"/>
            <a:r>
              <a:rPr lang="zh-CN" altLang="en-US" sz="1000">
                <a:solidFill>
                  <a:schemeClr val="bg1">
                    <a:lumMod val="75000"/>
                  </a:schemeClr>
                </a:solidFill>
              </a:rPr>
              <a:t>版权归</a:t>
            </a:r>
            <a:r>
              <a:rPr lang="en-US" altLang="zh-CN" sz="1000" dirty="0">
                <a:solidFill>
                  <a:schemeClr val="bg1">
                    <a:lumMod val="75000"/>
                  </a:schemeClr>
                </a:solidFill>
              </a:rPr>
              <a:t>© 2020 </a:t>
            </a:r>
            <a:r>
              <a:rPr lang="en-US" altLang="zh-CN" sz="1000" dirty="0" err="1">
                <a:solidFill>
                  <a:schemeClr val="bg1">
                    <a:lumMod val="75000"/>
                  </a:schemeClr>
                </a:solidFill>
              </a:rPr>
              <a:t>Tencent</a:t>
            </a:r>
            <a:r>
              <a:rPr lang="en-US" altLang="zh-CN" sz="1000" dirty="0">
                <a:solidFill>
                  <a:schemeClr val="bg1">
                    <a:lumMod val="75000"/>
                  </a:schemeClr>
                </a:solidFill>
              </a:rPr>
              <a:t>, Inc.</a:t>
            </a:r>
            <a:r>
              <a:rPr lang="zh-CN" altLang="en-US" sz="1000" dirty="0">
                <a:solidFill>
                  <a:schemeClr val="bg1">
                    <a:lumMod val="75000"/>
                  </a:schemeClr>
                </a:solidFill>
              </a:rPr>
              <a:t>或其附属公司所有 保留所有权利</a:t>
            </a:r>
          </a:p>
        </p:txBody>
      </p:sp>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690688"/>
            <a:ext cx="12192000" cy="4084320"/>
          </a:xfrm>
          <a:prstGeom prst="rect">
            <a:avLst/>
          </a:prstGeom>
        </p:spPr>
      </p:pic>
      <p:pic>
        <p:nvPicPr>
          <p:cNvPr id="10" name="图片 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967153" y="378980"/>
            <a:ext cx="2420063" cy="360219"/>
          </a:xfrm>
          <a:prstGeom prst="rect">
            <a:avLst/>
          </a:prstGeom>
        </p:spPr>
      </p:pic>
    </p:spTree>
    <p:extLst>
      <p:ext uri="{BB962C8B-B14F-4D97-AF65-F5344CB8AC3E}">
        <p14:creationId xmlns:p14="http://schemas.microsoft.com/office/powerpoint/2010/main" val="42591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rgbClr val="F3F3F3"/>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755071" y="397201"/>
            <a:ext cx="4966855" cy="471271"/>
          </a:xfrm>
        </p:spPr>
        <p:txBody>
          <a:bodyPr>
            <a:normAutofit/>
          </a:bodyPr>
          <a:lstStyle>
            <a:lvl1pPr algn="l">
              <a:defRPr sz="2300">
                <a:solidFill>
                  <a:srgbClr val="0013B7"/>
                </a:solidFill>
                <a:latin typeface="FontName" charset="-122"/>
                <a:ea typeface="FontName" charset="-122"/>
                <a:cs typeface="FontName" charset="-122"/>
              </a:defRPr>
            </a:lvl1pPr>
          </a:lstStyle>
          <a:p>
            <a:r>
              <a:rPr kumimoji="1" lang="zh-CN" altLang="en-US" dirty="0"/>
              <a:t>单击此处编辑母版标题样式</a:t>
            </a:r>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81997"/>
            <a:ext cx="602149" cy="701679"/>
          </a:xfrm>
          <a:prstGeom prst="rect">
            <a:avLst/>
          </a:prstGeom>
        </p:spPr>
      </p:pic>
      <p:sp>
        <p:nvSpPr>
          <p:cNvPr id="8" name="日期占位符 3"/>
          <p:cNvSpPr txBox="1">
            <a:spLocks/>
          </p:cNvSpPr>
          <p:nvPr userDrawn="1"/>
        </p:nvSpPr>
        <p:spPr>
          <a:xfrm>
            <a:off x="7268962" y="6356352"/>
            <a:ext cx="4209535" cy="365125"/>
          </a:xfrm>
          <a:prstGeom prst="rect">
            <a:avLst/>
          </a:prstGeom>
        </p:spPr>
        <p:txBody>
          <a:bodyPr vert="horz" lIns="91440" tIns="45720" rIns="91440" bIns="45720" rtlCol="0" anchor="ctr"/>
          <a:lstStyle>
            <a:defPPr>
              <a:defRPr lang="zh-CN"/>
            </a:defPPr>
            <a:lvl1pPr marL="0" algn="l" defTabSz="914377" rtl="0" eaLnBrk="1" latinLnBrk="0" hangingPunct="1">
              <a:defRPr lang="zh-CN" altLang="en-US" sz="1000" b="0" i="0" kern="1200" smtClean="0">
                <a:solidFill>
                  <a:schemeClr val="bg1">
                    <a:alpha val="50000"/>
                  </a:schemeClr>
                </a:solidFill>
                <a:effectLst/>
                <a:latin typeface="Source Han Sans SC Light" charset="-122"/>
                <a:ea typeface="Source Han Sans SC Light" charset="-122"/>
                <a:cs typeface="Source Han Sans SC Light" charset="-122"/>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r"/>
            <a:r>
              <a:rPr lang="zh-CN" altLang="en-US" sz="1000" dirty="0">
                <a:solidFill>
                  <a:schemeClr val="bg1">
                    <a:lumMod val="75000"/>
                  </a:schemeClr>
                </a:solidFill>
              </a:rPr>
              <a:t>版权归</a:t>
            </a:r>
            <a:r>
              <a:rPr lang="en-US" altLang="zh-CN" sz="1000" dirty="0">
                <a:solidFill>
                  <a:schemeClr val="bg1">
                    <a:lumMod val="75000"/>
                  </a:schemeClr>
                </a:solidFill>
              </a:rPr>
              <a:t>© 2020 </a:t>
            </a:r>
            <a:r>
              <a:rPr lang="en-US" altLang="zh-CN" sz="1000" dirty="0" err="1">
                <a:solidFill>
                  <a:schemeClr val="bg1">
                    <a:lumMod val="75000"/>
                  </a:schemeClr>
                </a:solidFill>
              </a:rPr>
              <a:t>Tencent</a:t>
            </a:r>
            <a:r>
              <a:rPr lang="en-US" altLang="zh-CN" sz="1000" dirty="0">
                <a:solidFill>
                  <a:schemeClr val="bg1">
                    <a:lumMod val="75000"/>
                  </a:schemeClr>
                </a:solidFill>
              </a:rPr>
              <a:t>, Inc.</a:t>
            </a:r>
            <a:r>
              <a:rPr lang="zh-CN" altLang="en-US" sz="1000" dirty="0">
                <a:solidFill>
                  <a:schemeClr val="bg1">
                    <a:lumMod val="75000"/>
                  </a:schemeClr>
                </a:solidFill>
              </a:rPr>
              <a:t>或其附属公司所有 保留所有权利</a:t>
            </a:r>
          </a:p>
        </p:txBody>
      </p:sp>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67153" y="378980"/>
            <a:ext cx="2420063" cy="360219"/>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节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31852" y="377939"/>
            <a:ext cx="2413917" cy="354244"/>
          </a:xfrm>
          <a:prstGeom prst="rect">
            <a:avLst/>
          </a:prstGeom>
        </p:spPr>
      </p:pic>
      <p:sp>
        <p:nvSpPr>
          <p:cNvPr id="13" name="标题 1"/>
          <p:cNvSpPr>
            <a:spLocks noGrp="1"/>
          </p:cNvSpPr>
          <p:nvPr>
            <p:ph type="ctrTitle" hasCustomPrompt="1"/>
          </p:nvPr>
        </p:nvSpPr>
        <p:spPr>
          <a:xfrm>
            <a:off x="2487181" y="1537850"/>
            <a:ext cx="7293840" cy="800103"/>
          </a:xfrm>
        </p:spPr>
        <p:txBody>
          <a:bodyPr anchor="b">
            <a:normAutofit/>
          </a:bodyPr>
          <a:lstStyle>
            <a:lvl1pPr algn="ctr">
              <a:defRPr sz="4400">
                <a:solidFill>
                  <a:schemeClr val="bg1"/>
                </a:solidFill>
                <a:latin typeface="FontName" charset="-122"/>
                <a:ea typeface="FontName" charset="-122"/>
                <a:cs typeface="FontName" charset="-122"/>
              </a:defRPr>
            </a:lvl1pPr>
          </a:lstStyle>
          <a:p>
            <a:r>
              <a:rPr kumimoji="1" lang="zh-CN" altLang="en-US" dirty="0"/>
              <a:t>第一</a:t>
            </a:r>
            <a:r>
              <a:rPr kumimoji="1" lang="zh-CN" altLang="en-US"/>
              <a:t>章：概述</a:t>
            </a:r>
            <a:endParaRPr kumimoji="1" lang="zh-CN" altLang="en-US" dirty="0"/>
          </a:p>
        </p:txBody>
      </p:sp>
      <p:sp>
        <p:nvSpPr>
          <p:cNvPr id="19" name="日期占位符 3"/>
          <p:cNvSpPr txBox="1">
            <a:spLocks/>
          </p:cNvSpPr>
          <p:nvPr userDrawn="1"/>
        </p:nvSpPr>
        <p:spPr>
          <a:xfrm>
            <a:off x="7268962" y="6356352"/>
            <a:ext cx="4209535" cy="365125"/>
          </a:xfrm>
          <a:prstGeom prst="rect">
            <a:avLst/>
          </a:prstGeom>
        </p:spPr>
        <p:txBody>
          <a:bodyPr vert="horz" lIns="91440" tIns="45720" rIns="91440" bIns="45720" rtlCol="0" anchor="ctr"/>
          <a:lstStyle>
            <a:defPPr>
              <a:defRPr lang="zh-CN"/>
            </a:defPPr>
            <a:lvl1pPr marL="0" algn="l" defTabSz="914377" rtl="0" eaLnBrk="1" latinLnBrk="0" hangingPunct="1">
              <a:defRPr lang="zh-CN" altLang="en-US" sz="1000" b="0" i="0" kern="1200" smtClean="0">
                <a:solidFill>
                  <a:schemeClr val="bg1">
                    <a:alpha val="50000"/>
                  </a:schemeClr>
                </a:solidFill>
                <a:effectLst/>
                <a:latin typeface="Source Han Sans SC Light" charset="-122"/>
                <a:ea typeface="Source Han Sans SC Light" charset="-122"/>
                <a:cs typeface="Source Han Sans SC Light" charset="-122"/>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r"/>
            <a:r>
              <a:rPr lang="zh-CN" altLang="en-US" sz="1000">
                <a:solidFill>
                  <a:schemeClr val="bg1">
                    <a:alpha val="50000"/>
                  </a:schemeClr>
                </a:solidFill>
              </a:rPr>
              <a:t>版权归</a:t>
            </a:r>
            <a:r>
              <a:rPr lang="en-US" altLang="zh-CN" sz="1000" dirty="0">
                <a:solidFill>
                  <a:schemeClr val="bg1">
                    <a:alpha val="50000"/>
                  </a:schemeClr>
                </a:solidFill>
              </a:rPr>
              <a:t>© 2020 </a:t>
            </a:r>
            <a:r>
              <a:rPr lang="en-US" altLang="zh-CN" sz="1000" dirty="0" err="1">
                <a:solidFill>
                  <a:schemeClr val="bg1">
                    <a:alpha val="50000"/>
                  </a:schemeClr>
                </a:solidFill>
              </a:rPr>
              <a:t>Tencent</a:t>
            </a:r>
            <a:r>
              <a:rPr lang="en-US" altLang="zh-CN" sz="1000" dirty="0">
                <a:solidFill>
                  <a:schemeClr val="bg1">
                    <a:alpha val="50000"/>
                  </a:schemeClr>
                </a:solidFill>
              </a:rPr>
              <a:t>, Inc.</a:t>
            </a:r>
            <a:r>
              <a:rPr lang="zh-CN" altLang="en-US" sz="1000" dirty="0">
                <a:solidFill>
                  <a:schemeClr val="bg1">
                    <a:alpha val="50000"/>
                  </a:schemeClr>
                </a:solidFill>
              </a:rPr>
              <a:t>或其附属公司所有 保留所有权利</a:t>
            </a:r>
          </a:p>
        </p:txBody>
      </p:sp>
      <p:sp>
        <p:nvSpPr>
          <p:cNvPr id="20" name="日期占位符 19"/>
          <p:cNvSpPr>
            <a:spLocks noGrp="1"/>
          </p:cNvSpPr>
          <p:nvPr>
            <p:ph type="dt" sz="half" idx="10"/>
          </p:nvPr>
        </p:nvSpPr>
        <p:spPr/>
        <p:txBody>
          <a:bodyPr/>
          <a:lstStyle/>
          <a:p>
            <a:fld id="{DDEEACD5-6DEA-1948-AF46-BCEEA7D7F5EA}" type="datetimeFigureOut">
              <a:rPr kumimoji="1" lang="zh-CN" altLang="en-US" smtClean="0"/>
              <a:t>2025/3/21</a:t>
            </a:fld>
            <a:endParaRPr kumimoji="1" lang="zh-CN" altLang="en-US"/>
          </a:p>
        </p:txBody>
      </p:sp>
      <p:sp>
        <p:nvSpPr>
          <p:cNvPr id="21" name="页脚占位符 20"/>
          <p:cNvSpPr>
            <a:spLocks noGrp="1"/>
          </p:cNvSpPr>
          <p:nvPr>
            <p:ph type="ftr" sz="quarter" idx="11"/>
          </p:nvPr>
        </p:nvSpPr>
        <p:spPr/>
        <p:txBody>
          <a:bodyPr/>
          <a:lstStyle/>
          <a:p>
            <a:endParaRPr kumimoji="1" lang="zh-CN" altLang="en-US"/>
          </a:p>
        </p:txBody>
      </p:sp>
      <p:sp>
        <p:nvSpPr>
          <p:cNvPr id="22" name="幻灯片编号占位符 21"/>
          <p:cNvSpPr>
            <a:spLocks noGrp="1"/>
          </p:cNvSpPr>
          <p:nvPr>
            <p:ph type="sldNum" sz="quarter" idx="12"/>
          </p:nvPr>
        </p:nvSpPr>
        <p:spPr/>
        <p:txBody>
          <a:bodyPr/>
          <a:lstStyle/>
          <a:p>
            <a:fld id="{A53ADDD6-302B-B740-9B81-915DB42699D1}" type="slidenum">
              <a:rPr kumimoji="1" lang="zh-CN" altLang="en-US" smtClean="0"/>
              <a:t>‹#›</a:t>
            </a:fld>
            <a:endParaRPr kumimoji="1" lang="zh-CN" altLang="en-US"/>
          </a:p>
        </p:txBody>
      </p:sp>
    </p:spTree>
    <p:extLst>
      <p:ext uri="{BB962C8B-B14F-4D97-AF65-F5344CB8AC3E}">
        <p14:creationId xmlns:p14="http://schemas.microsoft.com/office/powerpoint/2010/main" val="2052942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项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标题 1"/>
          <p:cNvSpPr txBox="1">
            <a:spLocks/>
          </p:cNvSpPr>
          <p:nvPr userDrawn="1"/>
        </p:nvSpPr>
        <p:spPr>
          <a:xfrm>
            <a:off x="1572315" y="2796599"/>
            <a:ext cx="9144000" cy="1006475"/>
          </a:xfrm>
          <a:prstGeom prst="rect">
            <a:avLst/>
          </a:prstGeom>
        </p:spPr>
        <p:txBody>
          <a:bodyPr vert="horz" lIns="91440" tIns="45720" rIns="91440" bIns="45720" rtlCol="0" anchor="b">
            <a:normAutofit/>
          </a:bodyPr>
          <a:lstStyle>
            <a:lvl1pPr algn="l" defTabSz="914377" rtl="0" eaLnBrk="1" latinLnBrk="0" hangingPunct="1">
              <a:lnSpc>
                <a:spcPct val="90000"/>
              </a:lnSpc>
              <a:spcBef>
                <a:spcPct val="0"/>
              </a:spcBef>
              <a:buNone/>
              <a:defRPr sz="4800" kern="1200">
                <a:solidFill>
                  <a:schemeClr val="bg1"/>
                </a:solidFill>
                <a:latin typeface="FontName" charset="-122"/>
                <a:ea typeface="FontName" charset="-122"/>
                <a:cs typeface="FontName" charset="-122"/>
              </a:defRPr>
            </a:lvl1pPr>
          </a:lstStyle>
          <a:p>
            <a:pPr algn="ctr"/>
            <a:r>
              <a:rPr kumimoji="1" lang="en-US" altLang="zh-CN" sz="5600" spc="300" baseline="0"/>
              <a:t>THANKS</a:t>
            </a:r>
            <a:endParaRPr kumimoji="1" lang="zh-CN" altLang="en-US" sz="5600" spc="300" baseline="0" dirty="0"/>
          </a:p>
        </p:txBody>
      </p:sp>
      <p:sp>
        <p:nvSpPr>
          <p:cNvPr id="9" name="日期占位符 3"/>
          <p:cNvSpPr txBox="1">
            <a:spLocks/>
          </p:cNvSpPr>
          <p:nvPr userDrawn="1"/>
        </p:nvSpPr>
        <p:spPr>
          <a:xfrm>
            <a:off x="1524002" y="6356352"/>
            <a:ext cx="4209535" cy="365125"/>
          </a:xfrm>
          <a:prstGeom prst="rect">
            <a:avLst/>
          </a:prstGeom>
        </p:spPr>
        <p:txBody>
          <a:bodyPr vert="horz" lIns="91440" tIns="45720" rIns="91440" bIns="45720" rtlCol="0" anchor="ctr"/>
          <a:lstStyle>
            <a:defPPr>
              <a:defRPr lang="zh-CN"/>
            </a:defPPr>
            <a:lvl1pPr marL="0" algn="l" defTabSz="914377" rtl="0" eaLnBrk="1" latinLnBrk="0" hangingPunct="1">
              <a:defRPr lang="zh-CN" altLang="en-US" sz="1000" b="0" i="0" kern="1200" smtClean="0">
                <a:solidFill>
                  <a:schemeClr val="bg1">
                    <a:alpha val="50000"/>
                  </a:schemeClr>
                </a:solidFill>
                <a:effectLst/>
                <a:latin typeface="Source Han Sans SC Light" charset="-122"/>
                <a:ea typeface="Source Han Sans SC Light" charset="-122"/>
                <a:cs typeface="Source Han Sans SC Light" charset="-122"/>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zh-CN" altLang="en-US" sz="1000"/>
              <a:t>版权归</a:t>
            </a:r>
            <a:r>
              <a:rPr lang="en-US" altLang="zh-CN" sz="1000" dirty="0"/>
              <a:t>© 2020 </a:t>
            </a:r>
            <a:r>
              <a:rPr lang="en-US" altLang="zh-CN" sz="1000" dirty="0" err="1"/>
              <a:t>Tencent</a:t>
            </a:r>
            <a:r>
              <a:rPr lang="en-US" altLang="zh-CN" sz="1000" dirty="0"/>
              <a:t>, Inc.</a:t>
            </a:r>
            <a:r>
              <a:rPr lang="zh-CN" altLang="en-US" sz="1000" dirty="0"/>
              <a:t>或其附属公司所有 保留所有权利</a:t>
            </a:r>
          </a:p>
        </p:txBody>
      </p:sp>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72315" y="679897"/>
            <a:ext cx="2542059" cy="373049"/>
          </a:xfrm>
          <a:prstGeom prst="rect">
            <a:avLst/>
          </a:prstGeom>
        </p:spPr>
      </p:pic>
    </p:spTree>
    <p:extLst>
      <p:ext uri="{BB962C8B-B14F-4D97-AF65-F5344CB8AC3E}">
        <p14:creationId xmlns:p14="http://schemas.microsoft.com/office/powerpoint/2010/main" val="178622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D5ABEA-FD3E-41D8-88D0-91BF198D01A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C0FAB53-1D67-437B-859E-AB29B326924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0546EE4-8892-49FA-B117-CC60B39C58F6}"/>
              </a:ext>
            </a:extLst>
          </p:cNvPr>
          <p:cNvSpPr>
            <a:spLocks noGrp="1"/>
          </p:cNvSpPr>
          <p:nvPr>
            <p:ph type="dt" sz="half" idx="10"/>
          </p:nvPr>
        </p:nvSpPr>
        <p:spPr/>
        <p:txBody>
          <a:bodyPr/>
          <a:lstStyle/>
          <a:p>
            <a:fld id="{DD3B035D-6BC6-4337-B385-A458846D2B54}" type="datetimeFigureOut">
              <a:rPr lang="zh-CN" altLang="en-US" smtClean="0"/>
              <a:t>2025/3/21</a:t>
            </a:fld>
            <a:endParaRPr lang="zh-CN" altLang="en-US"/>
          </a:p>
        </p:txBody>
      </p:sp>
      <p:sp>
        <p:nvSpPr>
          <p:cNvPr id="5" name="页脚占位符 4">
            <a:extLst>
              <a:ext uri="{FF2B5EF4-FFF2-40B4-BE49-F238E27FC236}">
                <a16:creationId xmlns:a16="http://schemas.microsoft.com/office/drawing/2014/main" id="{64FF0017-985D-495C-B206-F9AEF6592C5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8F8ED18-5000-44FE-83B7-345D4B47FD6C}"/>
              </a:ext>
            </a:extLst>
          </p:cNvPr>
          <p:cNvSpPr>
            <a:spLocks noGrp="1"/>
          </p:cNvSpPr>
          <p:nvPr>
            <p:ph type="sldNum" sz="quarter" idx="12"/>
          </p:nvPr>
        </p:nvSpPr>
        <p:spPr/>
        <p:txBody>
          <a:bodyPr/>
          <a:lstStyle/>
          <a:p>
            <a:fld id="{462BA542-FB1A-403B-B3B7-DE64303117E1}" type="slidenum">
              <a:rPr lang="zh-CN" altLang="en-US" smtClean="0"/>
              <a:t>‹#›</a:t>
            </a:fld>
            <a:endParaRPr lang="zh-CN" altLang="en-US"/>
          </a:p>
        </p:txBody>
      </p:sp>
      <p:pic>
        <p:nvPicPr>
          <p:cNvPr id="7" name="图片 6">
            <a:extLst>
              <a:ext uri="{FF2B5EF4-FFF2-40B4-BE49-F238E27FC236}">
                <a16:creationId xmlns:a16="http://schemas.microsoft.com/office/drawing/2014/main" id="{1B27FAA6-E2D3-3D91-FD90-E6E5376B9CF0}"/>
              </a:ext>
            </a:extLst>
          </p:cNvPr>
          <p:cNvPicPr>
            <a:picLocks noChangeAspect="1"/>
          </p:cNvPicPr>
          <p:nvPr userDrawn="1">
            <p:custDataLst>
              <p:tags r:id="rId1"/>
            </p:custDataLst>
          </p:nvPr>
        </p:nvPicPr>
        <p:blipFill>
          <a:blip r:embed="rId3"/>
          <a:stretch>
            <a:fillRect/>
          </a:stretch>
        </p:blipFill>
        <p:spPr>
          <a:xfrm>
            <a:off x="10456287" y="215067"/>
            <a:ext cx="1412806" cy="265072"/>
          </a:xfrm>
          <a:prstGeom prst="rect">
            <a:avLst/>
          </a:prstGeom>
        </p:spPr>
      </p:pic>
    </p:spTree>
    <p:extLst>
      <p:ext uri="{BB962C8B-B14F-4D97-AF65-F5344CB8AC3E}">
        <p14:creationId xmlns:p14="http://schemas.microsoft.com/office/powerpoint/2010/main" val="1142702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EEACD5-6DEA-1948-AF46-BCEEA7D7F5EA}" type="datetimeFigureOut">
              <a:rPr kumimoji="1" lang="zh-CN" altLang="en-US" smtClean="0"/>
              <a:t>2025/3/21</a:t>
            </a:fld>
            <a:endParaRPr kumimoji="1" lang="zh-CN" altLang="en-US"/>
          </a:p>
        </p:txBody>
      </p:sp>
      <p:sp>
        <p:nvSpPr>
          <p:cNvPr id="5" name="页脚占位符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3ADDD6-302B-B740-9B81-915DB42699D1}" type="slidenum">
              <a:rPr kumimoji="1" lang="zh-CN" altLang="en-US" smtClean="0"/>
              <a:t>‹#›</a:t>
            </a:fld>
            <a:endParaRPr kumimoji="1" lang="zh-CN" altLang="en-US"/>
          </a:p>
        </p:txBody>
      </p:sp>
    </p:spTree>
    <p:extLst>
      <p:ext uri="{BB962C8B-B14F-4D97-AF65-F5344CB8AC3E}">
        <p14:creationId xmlns:p14="http://schemas.microsoft.com/office/powerpoint/2010/main" val="6119016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8" r:id="rId3"/>
    <p:sldLayoutId id="2147483659" r:id="rId4"/>
    <p:sldLayoutId id="2147483651" r:id="rId5"/>
    <p:sldLayoutId id="2147483652" r:id="rId6"/>
    <p:sldLayoutId id="2147483660" r:id="rId7"/>
  </p:sldLayoutIdLst>
  <p:txStyles>
    <p:titleStyle>
      <a:lvl1pPr algn="l" defTabSz="91435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1.emf"/><Relationship Id="rId4" Type="http://schemas.openxmlformats.org/officeDocument/2006/relationships/hyperlink" Target="mailto:axingguchen@tencent.com"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 Id="rId9" Type="http://schemas.openxmlformats.org/officeDocument/2006/relationships/image" Target="../media/image32.png"/></Relationships>
</file>

<file path=ppt/slides/_rels/slide11.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7.png"/><Relationship Id="rId18" Type="http://schemas.openxmlformats.org/officeDocument/2006/relationships/image" Target="../media/image40.png"/><Relationship Id="rId3" Type="http://schemas.openxmlformats.org/officeDocument/2006/relationships/tags" Target="../tags/tag21.xml"/><Relationship Id="rId21" Type="http://schemas.openxmlformats.org/officeDocument/2006/relationships/image" Target="../media/image43.png"/><Relationship Id="rId7" Type="http://schemas.openxmlformats.org/officeDocument/2006/relationships/notesSlide" Target="../notesSlides/notesSlide11.xml"/><Relationship Id="rId12" Type="http://schemas.microsoft.com/office/2007/relationships/hdphoto" Target="../media/hdphoto3.wdp"/><Relationship Id="rId17" Type="http://schemas.openxmlformats.org/officeDocument/2006/relationships/image" Target="../media/image39.png"/><Relationship Id="rId2" Type="http://schemas.openxmlformats.org/officeDocument/2006/relationships/tags" Target="../tags/tag20.xml"/><Relationship Id="rId16" Type="http://schemas.microsoft.com/office/2007/relationships/hdphoto" Target="../media/hdphoto5.wdp"/><Relationship Id="rId20" Type="http://schemas.openxmlformats.org/officeDocument/2006/relationships/image" Target="../media/image42.png"/><Relationship Id="rId1" Type="http://schemas.openxmlformats.org/officeDocument/2006/relationships/tags" Target="../tags/tag19.xml"/><Relationship Id="rId6" Type="http://schemas.openxmlformats.org/officeDocument/2006/relationships/slideLayout" Target="../slideLayouts/slideLayout7.xml"/><Relationship Id="rId11" Type="http://schemas.openxmlformats.org/officeDocument/2006/relationships/image" Target="../media/image36.png"/><Relationship Id="rId5" Type="http://schemas.openxmlformats.org/officeDocument/2006/relationships/tags" Target="../tags/tag23.xml"/><Relationship Id="rId15" Type="http://schemas.openxmlformats.org/officeDocument/2006/relationships/image" Target="../media/image38.png"/><Relationship Id="rId10" Type="http://schemas.openxmlformats.org/officeDocument/2006/relationships/image" Target="../media/image35.png"/><Relationship Id="rId19" Type="http://schemas.openxmlformats.org/officeDocument/2006/relationships/image" Target="../media/image41.png"/><Relationship Id="rId4" Type="http://schemas.openxmlformats.org/officeDocument/2006/relationships/tags" Target="../tags/tag22.xml"/><Relationship Id="rId9" Type="http://schemas.openxmlformats.org/officeDocument/2006/relationships/image" Target="../media/image34.png"/><Relationship Id="rId14" Type="http://schemas.microsoft.com/office/2007/relationships/hdphoto" Target="../media/hdphoto4.wdp"/></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3.emf"/><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13" Type="http://schemas.openxmlformats.org/officeDocument/2006/relationships/image" Target="../media/image48.png"/><Relationship Id="rId3" Type="http://schemas.openxmlformats.org/officeDocument/2006/relationships/tags" Target="../tags/tag26.xml"/><Relationship Id="rId7" Type="http://schemas.openxmlformats.org/officeDocument/2006/relationships/slideLayout" Target="../slideLayouts/slideLayout7.xml"/><Relationship Id="rId12" Type="http://schemas.openxmlformats.org/officeDocument/2006/relationships/image" Target="../media/image47.png"/><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tags" Target="../tags/tag29.xml"/><Relationship Id="rId11" Type="http://schemas.openxmlformats.org/officeDocument/2006/relationships/image" Target="../media/image46.png"/><Relationship Id="rId5" Type="http://schemas.openxmlformats.org/officeDocument/2006/relationships/tags" Target="../tags/tag28.xml"/><Relationship Id="rId10" Type="http://schemas.openxmlformats.org/officeDocument/2006/relationships/image" Target="../media/image45.png"/><Relationship Id="rId4" Type="http://schemas.openxmlformats.org/officeDocument/2006/relationships/tags" Target="../tags/tag27.xml"/><Relationship Id="rId9" Type="http://schemas.openxmlformats.org/officeDocument/2006/relationships/image" Target="../media/image4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1.xml"/><Relationship Id="rId1" Type="http://schemas.openxmlformats.org/officeDocument/2006/relationships/tags" Target="../tags/tag30.xml"/><Relationship Id="rId5" Type="http://schemas.openxmlformats.org/officeDocument/2006/relationships/image" Target="../media/image4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3.xml"/><Relationship Id="rId1" Type="http://schemas.openxmlformats.org/officeDocument/2006/relationships/tags" Target="../tags/tag32.xml"/><Relationship Id="rId5" Type="http://schemas.openxmlformats.org/officeDocument/2006/relationships/image" Target="../media/image4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49.png"/><Relationship Id="rId5" Type="http://schemas.openxmlformats.org/officeDocument/2006/relationships/image" Target="../media/image4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image" Target="../media/image4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9.xml"/><Relationship Id="rId1" Type="http://schemas.openxmlformats.org/officeDocument/2006/relationships/tags" Target="../tags/tag38.xml"/><Relationship Id="rId5" Type="http://schemas.openxmlformats.org/officeDocument/2006/relationships/image" Target="../media/image44.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1.xml"/><Relationship Id="rId1" Type="http://schemas.openxmlformats.org/officeDocument/2006/relationships/tags" Target="../tags/tag40.xml"/><Relationship Id="rId5" Type="http://schemas.openxmlformats.org/officeDocument/2006/relationships/image" Target="../media/image4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slideLayout" Target="../slideLayouts/slideLayout2.xml"/><Relationship Id="rId3" Type="http://schemas.openxmlformats.org/officeDocument/2006/relationships/tags" Target="../tags/tag4.xml"/><Relationship Id="rId21" Type="http://schemas.microsoft.com/office/2007/relationships/hdphoto" Target="../media/hdphoto1.wdp"/><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image" Target="../media/image12.png"/><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image" Target="../media/image14.png"/><Relationship Id="rId10" Type="http://schemas.openxmlformats.org/officeDocument/2006/relationships/tags" Target="../tags/tag11.xml"/><Relationship Id="rId19" Type="http://schemas.openxmlformats.org/officeDocument/2006/relationships/notesSlide" Target="../notesSlides/notesSlide2.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image" Target="../media/image13.emf"/></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image" Target="../media/image50.PNG"/><Relationship Id="rId5" Type="http://schemas.openxmlformats.org/officeDocument/2006/relationships/image" Target="../media/image44.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image" Target="../media/image51.PNG"/><Relationship Id="rId5" Type="http://schemas.openxmlformats.org/officeDocument/2006/relationships/image" Target="../media/image4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image" Target="../media/image52.PNG"/><Relationship Id="rId5" Type="http://schemas.openxmlformats.org/officeDocument/2006/relationships/image" Target="../media/image44.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image" Target="../media/image53.PNG"/><Relationship Id="rId5" Type="http://schemas.openxmlformats.org/officeDocument/2006/relationships/image" Target="../media/image44.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image" Target="../media/image54.PNG"/><Relationship Id="rId5" Type="http://schemas.openxmlformats.org/officeDocument/2006/relationships/image" Target="../media/image44.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image" Target="../media/image55.PNG"/><Relationship Id="rId5" Type="http://schemas.openxmlformats.org/officeDocument/2006/relationships/image" Target="../media/image44.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image" Target="../media/image56.PNG"/><Relationship Id="rId5" Type="http://schemas.openxmlformats.org/officeDocument/2006/relationships/image" Target="../media/image44.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57.emf"/><Relationship Id="rId4" Type="http://schemas.microsoft.com/office/2007/relationships/hdphoto" Target="../media/hdphoto6.wdp"/></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7.xml"/><Relationship Id="rId1" Type="http://schemas.openxmlformats.org/officeDocument/2006/relationships/tags" Target="../tags/tag56.xml"/><Relationship Id="rId5" Type="http://schemas.openxmlformats.org/officeDocument/2006/relationships/image" Target="../media/image44.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image" Target="../media/image58.png"/><Relationship Id="rId5" Type="http://schemas.openxmlformats.org/officeDocument/2006/relationships/image" Target="../media/image44.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5.emf"/><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png"/><Relationship Id="rId7" Type="http://schemas.openxmlformats.org/officeDocument/2006/relationships/image" Target="../media/image63.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31.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66.png"/></Relationships>
</file>

<file path=ppt/slides/_rels/slide32.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67.emf"/></Relationships>
</file>

<file path=ppt/slides/_rels/slide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jpeg"/><Relationship Id="rId7"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3.emf"/><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 Id="rId9"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标题 1"/>
          <p:cNvSpPr txBox="1">
            <a:spLocks/>
          </p:cNvSpPr>
          <p:nvPr/>
        </p:nvSpPr>
        <p:spPr>
          <a:xfrm>
            <a:off x="2846188" y="3627195"/>
            <a:ext cx="8954964" cy="2850748"/>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4800" kern="1200">
                <a:solidFill>
                  <a:schemeClr val="bg1"/>
                </a:solidFill>
                <a:latin typeface="FontName" charset="-122"/>
                <a:ea typeface="FontName" charset="-122"/>
                <a:cs typeface="FontName" charset="-122"/>
              </a:defRPr>
            </a:lvl1pPr>
          </a:lstStyle>
          <a:p>
            <a:r>
              <a:rPr lang="zh-CN" altLang="en-US" sz="2400" u="sng" dirty="0">
                <a:solidFill>
                  <a:schemeClr val="bg1">
                    <a:lumMod val="85000"/>
                  </a:schemeClr>
                </a:solidFill>
                <a:latin typeface="Corbel" panose="020B0503020204020204" pitchFamily="34" charset="0"/>
                <a:ea typeface="Source Han Sans SC Light" charset="-122"/>
                <a:cs typeface="Source Han Sans SC Light" charset="-122"/>
              </a:rPr>
              <a:t>陈育兴，腾讯云数据库高级研究员</a:t>
            </a:r>
            <a:endParaRPr lang="en-US" altLang="zh-CN" sz="2400" u="sng" dirty="0">
              <a:solidFill>
                <a:schemeClr val="bg1">
                  <a:lumMod val="85000"/>
                </a:schemeClr>
              </a:solidFill>
              <a:latin typeface="Corbel" panose="020B0503020204020204" pitchFamily="34" charset="0"/>
              <a:ea typeface="Source Han Sans SC Light" charset="-122"/>
              <a:cs typeface="Source Han Sans SC Light" charset="-122"/>
            </a:endParaRPr>
          </a:p>
          <a:p>
            <a:endParaRPr lang="en-US" altLang="zh-CN" sz="2400" b="1" dirty="0">
              <a:solidFill>
                <a:schemeClr val="bg1">
                  <a:lumMod val="85000"/>
                </a:schemeClr>
              </a:solidFill>
              <a:latin typeface="Corbel" panose="020B0503020204020204" pitchFamily="34" charset="0"/>
              <a:ea typeface="Source Han Sans SC Light" charset="-122"/>
              <a:cs typeface="Source Han Sans SC Light" charset="-122"/>
            </a:endParaRPr>
          </a:p>
          <a:p>
            <a:r>
              <a:rPr lang="en-US" altLang="zh-CN" sz="1800" dirty="0">
                <a:solidFill>
                  <a:schemeClr val="accent2">
                    <a:lumMod val="60000"/>
                    <a:lumOff val="40000"/>
                  </a:schemeClr>
                </a:solidFill>
                <a:latin typeface="Corbel" panose="020B0503020204020204" pitchFamily="34" charset="0"/>
                <a:ea typeface="Source Han Sans SC Light" charset="-122"/>
                <a:hlinkClick r:id="rId4">
                  <a:extLst>
                    <a:ext uri="{A12FA001-AC4F-418D-AE19-62706E023703}">
                      <ahyp:hlinkClr xmlns:ahyp="http://schemas.microsoft.com/office/drawing/2018/hyperlinkcolor" val="tx"/>
                    </a:ext>
                  </a:extLst>
                </a:hlinkClick>
              </a:rPr>
              <a:t>axingguchen@tencent.com</a:t>
            </a:r>
            <a:endParaRPr lang="en-US" altLang="zh-CN" sz="1900" dirty="0">
              <a:solidFill>
                <a:schemeClr val="accent4">
                  <a:lumMod val="60000"/>
                  <a:lumOff val="40000"/>
                </a:schemeClr>
              </a:solidFill>
              <a:latin typeface="Corbel" panose="020B0503020204020204" pitchFamily="34" charset="0"/>
              <a:ea typeface="Source Han Sans SC Light" charset="-122"/>
              <a:cs typeface="Source Han Sans SC Light" charset="-122"/>
            </a:endParaRPr>
          </a:p>
        </p:txBody>
      </p:sp>
      <p:sp>
        <p:nvSpPr>
          <p:cNvPr id="6" name="文本框 5">
            <a:extLst>
              <a:ext uri="{FF2B5EF4-FFF2-40B4-BE49-F238E27FC236}">
                <a16:creationId xmlns:a16="http://schemas.microsoft.com/office/drawing/2014/main" id="{BB56E628-FFF3-DE42-ADD7-38AF6FCC0466}"/>
              </a:ext>
            </a:extLst>
          </p:cNvPr>
          <p:cNvSpPr txBox="1"/>
          <p:nvPr/>
        </p:nvSpPr>
        <p:spPr>
          <a:xfrm>
            <a:off x="1200268" y="1661146"/>
            <a:ext cx="10620429" cy="2062103"/>
          </a:xfrm>
          <a:prstGeom prst="rect">
            <a:avLst/>
          </a:prstGeom>
          <a:noFill/>
        </p:spPr>
        <p:txBody>
          <a:bodyPr wrap="square" rtlCol="0">
            <a:spAutoFit/>
          </a:bodyPr>
          <a:lstStyle/>
          <a:p>
            <a:pPr algn="ctr"/>
            <a:r>
              <a:rPr lang="en-US" altLang="zh-CN" sz="4800" b="1" dirty="0">
                <a:solidFill>
                  <a:schemeClr val="bg1"/>
                </a:solidFill>
                <a:latin typeface="Corbel" panose="020B0503020204020204" pitchFamily="34" charset="0"/>
                <a:ea typeface="腾讯体 W7" panose="020C08030202040F0204" pitchFamily="34" charset="-122"/>
              </a:rPr>
              <a:t>TXSQL </a:t>
            </a:r>
          </a:p>
          <a:p>
            <a:r>
              <a:rPr lang="en-US" altLang="zh-CN" sz="4800" b="1" dirty="0">
                <a:solidFill>
                  <a:schemeClr val="bg1"/>
                </a:solidFill>
                <a:latin typeface="Corbel" panose="020B0503020204020204" pitchFamily="34" charset="0"/>
                <a:ea typeface="腾讯体 W7" panose="020C08030202040F0204" pitchFamily="34" charset="-122"/>
              </a:rPr>
              <a:t>   </a:t>
            </a:r>
            <a:r>
              <a:rPr lang="en-US" altLang="zh-CN" sz="3200" b="1" dirty="0">
                <a:solidFill>
                  <a:schemeClr val="bg1"/>
                </a:solidFill>
                <a:latin typeface="Corbel" panose="020B0503020204020204" pitchFamily="34" charset="0"/>
                <a:ea typeface="腾讯体 W7" panose="020C08030202040F0204" pitchFamily="34" charset="-122"/>
              </a:rPr>
              <a:t>Lock Optimizations Towards High Contented Workloads</a:t>
            </a:r>
          </a:p>
          <a:p>
            <a:pPr algn="ctr"/>
            <a:r>
              <a:rPr lang="zh-CN" altLang="en-US" sz="3200" b="1" dirty="0">
                <a:solidFill>
                  <a:schemeClr val="bg1"/>
                </a:solidFill>
                <a:latin typeface="Corbel" panose="020B0503020204020204" pitchFamily="34" charset="0"/>
                <a:ea typeface="腾讯体 W7" panose="020C08030202040F0204" pitchFamily="34" charset="-122"/>
              </a:rPr>
              <a:t>面向高冲突场景的锁优化技术研究</a:t>
            </a:r>
          </a:p>
        </p:txBody>
      </p:sp>
      <p:pic>
        <p:nvPicPr>
          <p:cNvPr id="16" name="图片 15">
            <a:extLst>
              <a:ext uri="{FF2B5EF4-FFF2-40B4-BE49-F238E27FC236}">
                <a16:creationId xmlns:a16="http://schemas.microsoft.com/office/drawing/2014/main" id="{A49A1D84-D939-D843-9960-50352A49D970}"/>
              </a:ext>
            </a:extLst>
          </p:cNvPr>
          <p:cNvPicPr>
            <a:picLocks noChangeAspect="1"/>
          </p:cNvPicPr>
          <p:nvPr/>
        </p:nvPicPr>
        <p:blipFill>
          <a:blip r:embed="rId5"/>
          <a:stretch>
            <a:fillRect/>
          </a:stretch>
        </p:blipFill>
        <p:spPr>
          <a:xfrm>
            <a:off x="714381" y="363432"/>
            <a:ext cx="1241328" cy="589851"/>
          </a:xfrm>
          <a:prstGeom prst="rect">
            <a:avLst/>
          </a:prstGeom>
        </p:spPr>
      </p:pic>
    </p:spTree>
    <p:extLst>
      <p:ext uri="{BB962C8B-B14F-4D97-AF65-F5344CB8AC3E}">
        <p14:creationId xmlns:p14="http://schemas.microsoft.com/office/powerpoint/2010/main" val="1885561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2233D2C6-B8C3-0347-A0A9-EF254AC7EA0B}"/>
              </a:ext>
            </a:extLst>
          </p:cNvPr>
          <p:cNvGrpSpPr/>
          <p:nvPr/>
        </p:nvGrpSpPr>
        <p:grpSpPr>
          <a:xfrm>
            <a:off x="543042" y="0"/>
            <a:ext cx="576000" cy="1008000"/>
            <a:chOff x="873246" y="0"/>
            <a:chExt cx="576000" cy="1008000"/>
          </a:xfrm>
        </p:grpSpPr>
        <p:sp>
          <p:nvSpPr>
            <p:cNvPr id="5" name="矩形 4">
              <a:extLst>
                <a:ext uri="{FF2B5EF4-FFF2-40B4-BE49-F238E27FC236}">
                  <a16:creationId xmlns:a16="http://schemas.microsoft.com/office/drawing/2014/main" id="{9DDB929E-BEA8-3B4F-9545-45A50CA8F4CF}"/>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椭圆 5">
              <a:extLst>
                <a:ext uri="{FF2B5EF4-FFF2-40B4-BE49-F238E27FC236}">
                  <a16:creationId xmlns:a16="http://schemas.microsoft.com/office/drawing/2014/main" id="{644FB92F-0B3F-564F-92A5-8CCB8DD630F4}"/>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椭圆 6">
              <a:extLst>
                <a:ext uri="{FF2B5EF4-FFF2-40B4-BE49-F238E27FC236}">
                  <a16:creationId xmlns:a16="http://schemas.microsoft.com/office/drawing/2014/main" id="{E180180E-027D-E14E-8483-A35A502FEE8A}"/>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7" name="文本框 16">
            <a:extLst>
              <a:ext uri="{FF2B5EF4-FFF2-40B4-BE49-F238E27FC236}">
                <a16:creationId xmlns:a16="http://schemas.microsoft.com/office/drawing/2014/main" id="{F516F30D-AFBC-3748-A9F1-51F6BA8D5841}"/>
              </a:ext>
            </a:extLst>
          </p:cNvPr>
          <p:cNvSpPr txBox="1"/>
          <p:nvPr/>
        </p:nvSpPr>
        <p:spPr>
          <a:xfrm>
            <a:off x="1256630" y="432000"/>
            <a:ext cx="1620957" cy="523220"/>
          </a:xfrm>
          <a:prstGeom prst="rect">
            <a:avLst/>
          </a:prstGeom>
          <a:noFill/>
        </p:spPr>
        <p:txBody>
          <a:bodyPr wrap="none" rtlCol="0">
            <a:spAutoFit/>
          </a:bodyPr>
          <a:lstStyle/>
          <a:p>
            <a:r>
              <a:rPr kumimoji="1" lang="zh-CN" altLang="en-US" sz="2800" b="1" dirty="0">
                <a:latin typeface="TencentSans W7" panose="020C04030202040F0204" pitchFamily="34" charset="-122"/>
                <a:ea typeface="TencentSans W7" panose="020C04030202040F0204" pitchFamily="34" charset="-122"/>
              </a:rPr>
              <a:t>典型场景</a:t>
            </a:r>
            <a:endParaRPr kumimoji="1" lang="en-US" altLang="zh-CN" sz="2800" b="1" dirty="0">
              <a:latin typeface="TencentSans W7" panose="020C04030202040F0204" pitchFamily="34" charset="-122"/>
              <a:ea typeface="TencentSans W7" panose="020C04030202040F0204" pitchFamily="34" charset="-122"/>
            </a:endParaRPr>
          </a:p>
        </p:txBody>
      </p:sp>
      <p:sp>
        <p:nvSpPr>
          <p:cNvPr id="2" name="圆角矩形 43">
            <a:extLst>
              <a:ext uri="{FF2B5EF4-FFF2-40B4-BE49-F238E27FC236}">
                <a16:creationId xmlns:a16="http://schemas.microsoft.com/office/drawing/2014/main" id="{F2B83CE9-82EE-5157-FBC6-5D241B7B1864}"/>
              </a:ext>
            </a:extLst>
          </p:cNvPr>
          <p:cNvSpPr/>
          <p:nvPr/>
        </p:nvSpPr>
        <p:spPr>
          <a:xfrm>
            <a:off x="698703"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pic>
        <p:nvPicPr>
          <p:cNvPr id="3" name="图片 2" descr="形状&#10;&#10;低可信度描述已自动生成">
            <a:extLst>
              <a:ext uri="{FF2B5EF4-FFF2-40B4-BE49-F238E27FC236}">
                <a16:creationId xmlns:a16="http://schemas.microsoft.com/office/drawing/2014/main" id="{4060B7D2-289F-B26D-26A9-96D596B17D5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091" y="4657890"/>
            <a:ext cx="730999" cy="730999"/>
          </a:xfrm>
          <a:prstGeom prst="rect">
            <a:avLst/>
          </a:prstGeom>
        </p:spPr>
      </p:pic>
      <p:sp>
        <p:nvSpPr>
          <p:cNvPr id="8" name="圆角矩形 43">
            <a:extLst>
              <a:ext uri="{FF2B5EF4-FFF2-40B4-BE49-F238E27FC236}">
                <a16:creationId xmlns:a16="http://schemas.microsoft.com/office/drawing/2014/main" id="{25293654-588A-FD2C-AF2E-D2FB40DC189B}"/>
              </a:ext>
            </a:extLst>
          </p:cNvPr>
          <p:cNvSpPr/>
          <p:nvPr/>
        </p:nvSpPr>
        <p:spPr>
          <a:xfrm>
            <a:off x="2321394"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sp>
        <p:nvSpPr>
          <p:cNvPr id="9" name="圆角矩形 43">
            <a:extLst>
              <a:ext uri="{FF2B5EF4-FFF2-40B4-BE49-F238E27FC236}">
                <a16:creationId xmlns:a16="http://schemas.microsoft.com/office/drawing/2014/main" id="{D5C78757-6393-C611-6B2C-766EC1D47DEC}"/>
              </a:ext>
            </a:extLst>
          </p:cNvPr>
          <p:cNvSpPr/>
          <p:nvPr/>
        </p:nvSpPr>
        <p:spPr>
          <a:xfrm>
            <a:off x="4069151"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pic>
        <p:nvPicPr>
          <p:cNvPr id="10" name="图片 9" descr="形状&#10;&#10;低可信度描述已自动生成">
            <a:extLst>
              <a:ext uri="{FF2B5EF4-FFF2-40B4-BE49-F238E27FC236}">
                <a16:creationId xmlns:a16="http://schemas.microsoft.com/office/drawing/2014/main" id="{8ECD0265-5908-C010-256B-6670CFCE4E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21230" y="4623721"/>
            <a:ext cx="757135" cy="757135"/>
          </a:xfrm>
          <a:prstGeom prst="rect">
            <a:avLst/>
          </a:prstGeom>
        </p:spPr>
      </p:pic>
      <p:sp>
        <p:nvSpPr>
          <p:cNvPr id="11" name="圆角矩形 43">
            <a:extLst>
              <a:ext uri="{FF2B5EF4-FFF2-40B4-BE49-F238E27FC236}">
                <a16:creationId xmlns:a16="http://schemas.microsoft.com/office/drawing/2014/main" id="{C6A84D75-2E3D-7600-AC62-C9719AFFB5F4}"/>
              </a:ext>
            </a:extLst>
          </p:cNvPr>
          <p:cNvSpPr/>
          <p:nvPr/>
        </p:nvSpPr>
        <p:spPr>
          <a:xfrm>
            <a:off x="5716163"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pic>
        <p:nvPicPr>
          <p:cNvPr id="12" name="图片 11" descr="形状&#10;&#10;低可信度描述已自动生成">
            <a:extLst>
              <a:ext uri="{FF2B5EF4-FFF2-40B4-BE49-F238E27FC236}">
                <a16:creationId xmlns:a16="http://schemas.microsoft.com/office/drawing/2014/main" id="{695DEDB4-B829-DA79-37FD-4875EBE8E27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55690" y="4672302"/>
            <a:ext cx="719975" cy="719975"/>
          </a:xfrm>
          <a:prstGeom prst="rect">
            <a:avLst/>
          </a:prstGeom>
        </p:spPr>
      </p:pic>
      <p:sp>
        <p:nvSpPr>
          <p:cNvPr id="13" name="圆角矩形 43">
            <a:extLst>
              <a:ext uri="{FF2B5EF4-FFF2-40B4-BE49-F238E27FC236}">
                <a16:creationId xmlns:a16="http://schemas.microsoft.com/office/drawing/2014/main" id="{B4B20E44-9738-9A8C-D5A8-5CE0EA0539DE}"/>
              </a:ext>
            </a:extLst>
          </p:cNvPr>
          <p:cNvSpPr/>
          <p:nvPr/>
        </p:nvSpPr>
        <p:spPr>
          <a:xfrm>
            <a:off x="7415735"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sp>
        <p:nvSpPr>
          <p:cNvPr id="15" name="圆角矩形 43">
            <a:extLst>
              <a:ext uri="{FF2B5EF4-FFF2-40B4-BE49-F238E27FC236}">
                <a16:creationId xmlns:a16="http://schemas.microsoft.com/office/drawing/2014/main" id="{21B13FFB-4608-DE6C-2B87-8C865E18334E}"/>
              </a:ext>
            </a:extLst>
          </p:cNvPr>
          <p:cNvSpPr/>
          <p:nvPr/>
        </p:nvSpPr>
        <p:spPr>
          <a:xfrm>
            <a:off x="9115307" y="4483439"/>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sp>
        <p:nvSpPr>
          <p:cNvPr id="16" name="圆角矩形 43">
            <a:extLst>
              <a:ext uri="{FF2B5EF4-FFF2-40B4-BE49-F238E27FC236}">
                <a16:creationId xmlns:a16="http://schemas.microsoft.com/office/drawing/2014/main" id="{8F7AC9EB-2D24-B8FC-42AC-3AF0436321CE}"/>
              </a:ext>
            </a:extLst>
          </p:cNvPr>
          <p:cNvSpPr/>
          <p:nvPr/>
        </p:nvSpPr>
        <p:spPr>
          <a:xfrm>
            <a:off x="10767149" y="4483439"/>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pic>
        <p:nvPicPr>
          <p:cNvPr id="18" name="图片 17" descr="形状&#10;&#10;低可信度描述已自动生成">
            <a:extLst>
              <a:ext uri="{FF2B5EF4-FFF2-40B4-BE49-F238E27FC236}">
                <a16:creationId xmlns:a16="http://schemas.microsoft.com/office/drawing/2014/main" id="{6832729B-4930-DC14-AB28-B33A92E1706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64386" y="4657890"/>
            <a:ext cx="759931" cy="759931"/>
          </a:xfrm>
          <a:prstGeom prst="rect">
            <a:avLst/>
          </a:prstGeom>
        </p:spPr>
      </p:pic>
      <p:pic>
        <p:nvPicPr>
          <p:cNvPr id="19" name="图片 18" descr="形状&#10;&#10;低可信度描述已自动生成">
            <a:extLst>
              <a:ext uri="{FF2B5EF4-FFF2-40B4-BE49-F238E27FC236}">
                <a16:creationId xmlns:a16="http://schemas.microsoft.com/office/drawing/2014/main" id="{E0618D2C-F2BC-07E3-2918-4837341243A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223318" y="4655720"/>
            <a:ext cx="822020" cy="822020"/>
          </a:xfrm>
          <a:prstGeom prst="rect">
            <a:avLst/>
          </a:prstGeom>
        </p:spPr>
      </p:pic>
      <p:pic>
        <p:nvPicPr>
          <p:cNvPr id="20" name="图片 19" descr="形状&#10;&#10;低可信度描述已自动生成">
            <a:extLst>
              <a:ext uri="{FF2B5EF4-FFF2-40B4-BE49-F238E27FC236}">
                <a16:creationId xmlns:a16="http://schemas.microsoft.com/office/drawing/2014/main" id="{089F45B1-5CEE-F023-E038-CB7FAB7A610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508437" y="4587569"/>
            <a:ext cx="849599" cy="849599"/>
          </a:xfrm>
          <a:prstGeom prst="rect">
            <a:avLst/>
          </a:prstGeom>
        </p:spPr>
      </p:pic>
      <p:pic>
        <p:nvPicPr>
          <p:cNvPr id="22" name="图片 21" descr="形状&#10;&#10;低可信度描述已自动生成">
            <a:extLst>
              <a:ext uri="{FF2B5EF4-FFF2-40B4-BE49-F238E27FC236}">
                <a16:creationId xmlns:a16="http://schemas.microsoft.com/office/drawing/2014/main" id="{0087BB7E-5D49-85EB-4E36-45F56F62BEB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0898428" y="4668955"/>
            <a:ext cx="786426" cy="786426"/>
          </a:xfrm>
          <a:prstGeom prst="rect">
            <a:avLst/>
          </a:prstGeom>
        </p:spPr>
      </p:pic>
      <p:sp>
        <p:nvSpPr>
          <p:cNvPr id="23" name="矩形 22">
            <a:extLst>
              <a:ext uri="{FF2B5EF4-FFF2-40B4-BE49-F238E27FC236}">
                <a16:creationId xmlns:a16="http://schemas.microsoft.com/office/drawing/2014/main" id="{AB5A9B72-F8C9-994B-9E27-ED69D2E726A1}"/>
              </a:ext>
            </a:extLst>
          </p:cNvPr>
          <p:cNvSpPr/>
          <p:nvPr/>
        </p:nvSpPr>
        <p:spPr>
          <a:xfrm>
            <a:off x="891855" y="5620915"/>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银行</a:t>
            </a:r>
            <a:endParaRPr lang="zh-CN" altLang="en-US" sz="2000" dirty="0">
              <a:latin typeface="Microsoft YaHei" panose="020B0503020204020204" pitchFamily="34" charset="-122"/>
              <a:ea typeface="Microsoft YaHei" panose="020B0503020204020204" pitchFamily="34" charset="-122"/>
            </a:endParaRPr>
          </a:p>
        </p:txBody>
      </p:sp>
      <p:sp>
        <p:nvSpPr>
          <p:cNvPr id="24" name="矩形 23">
            <a:extLst>
              <a:ext uri="{FF2B5EF4-FFF2-40B4-BE49-F238E27FC236}">
                <a16:creationId xmlns:a16="http://schemas.microsoft.com/office/drawing/2014/main" id="{F1BE168A-47E2-7201-03E7-CCE030221CC2}"/>
              </a:ext>
            </a:extLst>
          </p:cNvPr>
          <p:cNvSpPr/>
          <p:nvPr/>
        </p:nvSpPr>
        <p:spPr>
          <a:xfrm>
            <a:off x="2457949" y="5627909"/>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证券</a:t>
            </a:r>
            <a:endParaRPr lang="zh-CN" altLang="en-US" sz="2000" dirty="0">
              <a:latin typeface="Microsoft YaHei" panose="020B0503020204020204" pitchFamily="34" charset="-122"/>
              <a:ea typeface="Microsoft YaHei" panose="020B0503020204020204" pitchFamily="34" charset="-122"/>
            </a:endParaRPr>
          </a:p>
        </p:txBody>
      </p:sp>
      <p:sp>
        <p:nvSpPr>
          <p:cNvPr id="25" name="矩形 24">
            <a:extLst>
              <a:ext uri="{FF2B5EF4-FFF2-40B4-BE49-F238E27FC236}">
                <a16:creationId xmlns:a16="http://schemas.microsoft.com/office/drawing/2014/main" id="{5FFA5061-525D-D01A-C536-DB59B9DC3D33}"/>
              </a:ext>
            </a:extLst>
          </p:cNvPr>
          <p:cNvSpPr/>
          <p:nvPr/>
        </p:nvSpPr>
        <p:spPr>
          <a:xfrm>
            <a:off x="4212714" y="5627859"/>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政务</a:t>
            </a:r>
            <a:endParaRPr lang="zh-CN" altLang="en-US" sz="2000" dirty="0">
              <a:latin typeface="Microsoft YaHei" panose="020B0503020204020204" pitchFamily="34" charset="-122"/>
              <a:ea typeface="Microsoft YaHei" panose="020B0503020204020204" pitchFamily="34" charset="-122"/>
            </a:endParaRPr>
          </a:p>
        </p:txBody>
      </p:sp>
      <p:sp>
        <p:nvSpPr>
          <p:cNvPr id="26" name="矩形 25">
            <a:extLst>
              <a:ext uri="{FF2B5EF4-FFF2-40B4-BE49-F238E27FC236}">
                <a16:creationId xmlns:a16="http://schemas.microsoft.com/office/drawing/2014/main" id="{EA5B8A9C-51FC-0E76-BFA4-0A33CB448B6F}"/>
              </a:ext>
            </a:extLst>
          </p:cNvPr>
          <p:cNvSpPr/>
          <p:nvPr/>
        </p:nvSpPr>
        <p:spPr>
          <a:xfrm>
            <a:off x="5890974" y="5645144"/>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会议</a:t>
            </a:r>
            <a:endParaRPr lang="zh-CN" altLang="en-US" sz="2000" dirty="0">
              <a:latin typeface="Microsoft YaHei" panose="020B0503020204020204" pitchFamily="34" charset="-122"/>
              <a:ea typeface="Microsoft YaHei" panose="020B0503020204020204" pitchFamily="34" charset="-122"/>
            </a:endParaRPr>
          </a:p>
        </p:txBody>
      </p:sp>
      <p:sp>
        <p:nvSpPr>
          <p:cNvPr id="27" name="矩形 26">
            <a:extLst>
              <a:ext uri="{FF2B5EF4-FFF2-40B4-BE49-F238E27FC236}">
                <a16:creationId xmlns:a16="http://schemas.microsoft.com/office/drawing/2014/main" id="{7DBDE8A1-C33B-75A6-343A-A87047ABA86B}"/>
              </a:ext>
            </a:extLst>
          </p:cNvPr>
          <p:cNvSpPr/>
          <p:nvPr/>
        </p:nvSpPr>
        <p:spPr>
          <a:xfrm>
            <a:off x="7553057" y="5645144"/>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金融</a:t>
            </a:r>
            <a:endParaRPr lang="zh-CN" altLang="en-US" sz="2000" dirty="0">
              <a:latin typeface="Microsoft YaHei" panose="020B0503020204020204" pitchFamily="34" charset="-122"/>
              <a:ea typeface="Microsoft YaHei" panose="020B0503020204020204" pitchFamily="34" charset="-122"/>
            </a:endParaRPr>
          </a:p>
        </p:txBody>
      </p:sp>
      <p:sp>
        <p:nvSpPr>
          <p:cNvPr id="28" name="矩形 27">
            <a:extLst>
              <a:ext uri="{FF2B5EF4-FFF2-40B4-BE49-F238E27FC236}">
                <a16:creationId xmlns:a16="http://schemas.microsoft.com/office/drawing/2014/main" id="{6439C2E1-E5AA-CFBA-09D2-1972470F344C}"/>
              </a:ext>
            </a:extLst>
          </p:cNvPr>
          <p:cNvSpPr/>
          <p:nvPr/>
        </p:nvSpPr>
        <p:spPr>
          <a:xfrm>
            <a:off x="9252629" y="5604872"/>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电商</a:t>
            </a:r>
            <a:endParaRPr lang="zh-CN" altLang="en-US" sz="2000" dirty="0">
              <a:latin typeface="Microsoft YaHei" panose="020B0503020204020204" pitchFamily="34" charset="-122"/>
              <a:ea typeface="Microsoft YaHei" panose="020B0503020204020204" pitchFamily="34" charset="-122"/>
            </a:endParaRPr>
          </a:p>
        </p:txBody>
      </p:sp>
      <p:sp>
        <p:nvSpPr>
          <p:cNvPr id="29" name="矩形 28">
            <a:extLst>
              <a:ext uri="{FF2B5EF4-FFF2-40B4-BE49-F238E27FC236}">
                <a16:creationId xmlns:a16="http://schemas.microsoft.com/office/drawing/2014/main" id="{045F6501-BE3C-CC45-311B-82282F13AA48}"/>
              </a:ext>
            </a:extLst>
          </p:cNvPr>
          <p:cNvSpPr/>
          <p:nvPr/>
        </p:nvSpPr>
        <p:spPr>
          <a:xfrm>
            <a:off x="10989891" y="5620915"/>
            <a:ext cx="603499" cy="400110"/>
          </a:xfrm>
          <a:prstGeom prst="rect">
            <a:avLst/>
          </a:prstGeom>
        </p:spPr>
        <p:txBody>
          <a:bodyPr wrap="none">
            <a:spAutoFit/>
          </a:bodyPr>
          <a:lstStyle/>
          <a:p>
            <a:r>
              <a:rPr lang="en-US" altLang="zh-CN"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IOT</a:t>
            </a:r>
            <a:endParaRPr lang="zh-CN" altLang="en-US" sz="2000" dirty="0">
              <a:latin typeface="Microsoft YaHei" panose="020B0503020204020204" pitchFamily="34" charset="-122"/>
              <a:ea typeface="Microsoft YaHei" panose="020B0503020204020204" pitchFamily="34" charset="-122"/>
            </a:endParaRPr>
          </a:p>
        </p:txBody>
      </p:sp>
      <p:sp>
        <p:nvSpPr>
          <p:cNvPr id="30" name="对话气泡: 矩形 29">
            <a:extLst>
              <a:ext uri="{FF2B5EF4-FFF2-40B4-BE49-F238E27FC236}">
                <a16:creationId xmlns:a16="http://schemas.microsoft.com/office/drawing/2014/main" id="{928B4E1A-8DF4-F3CC-FDB7-510117381129}"/>
              </a:ext>
            </a:extLst>
          </p:cNvPr>
          <p:cNvSpPr/>
          <p:nvPr/>
        </p:nvSpPr>
        <p:spPr bwMode="auto">
          <a:xfrm>
            <a:off x="567715" y="1862051"/>
            <a:ext cx="8210526" cy="1820128"/>
          </a:xfrm>
          <a:prstGeom prst="wedgeRectCallout">
            <a:avLst>
              <a:gd name="adj1" fmla="val -39702"/>
              <a:gd name="adj2" fmla="val 76846"/>
            </a:avLst>
          </a:prstGeom>
          <a:solidFill>
            <a:schemeClr val="accent2">
              <a:lumMod val="40000"/>
              <a:lumOff val="60000"/>
              <a:alpha val="37000"/>
            </a:schemeClr>
          </a:solidFill>
          <a:ln w="9525" cap="flat" cmpd="sng" algn="ctr">
            <a:noFill/>
            <a:prstDash val="solid"/>
            <a:round/>
            <a:headEnd type="none" w="med" len="med"/>
            <a:tailEnd type="none" w="med" len="med"/>
          </a:ln>
        </p:spPr>
        <p:txBody>
          <a:bodyPr rtlCol="0" anchor="ctr"/>
          <a:lstStyle/>
          <a:p>
            <a:pPr algn="ctr">
              <a:buFont typeface="Arial" panose="020B0604020202020204" pitchFamily="34" charset="0"/>
              <a:buNone/>
            </a:pPr>
            <a:r>
              <a:rPr lang="zh-CN" altLang="en-US" b="1" dirty="0">
                <a:latin typeface="Microsoft YaHei Light" panose="020B0502040204020203" pitchFamily="34" charset="-122"/>
                <a:ea typeface="Microsoft YaHei Light" panose="020B0502040204020203" pitchFamily="34" charset="-122"/>
              </a:rPr>
              <a:t>我们服务于</a:t>
            </a:r>
            <a:r>
              <a:rPr lang="en-US" altLang="zh-CN" b="1" dirty="0">
                <a:latin typeface="Microsoft YaHei Light" panose="020B0502040204020203" pitchFamily="34" charset="-122"/>
                <a:ea typeface="Microsoft YaHei Light" panose="020B0502040204020203" pitchFamily="34" charset="-122"/>
              </a:rPr>
              <a:t>8</a:t>
            </a:r>
            <a:r>
              <a:rPr lang="zh-CN" altLang="en-US" b="1" dirty="0">
                <a:latin typeface="Microsoft YaHei Light" panose="020B0502040204020203" pitchFamily="34" charset="-122"/>
                <a:ea typeface="Microsoft YaHei Light" panose="020B0502040204020203" pitchFamily="34" charset="-122"/>
              </a:rPr>
              <a:t>家中国前</a:t>
            </a:r>
            <a:r>
              <a:rPr lang="en-US" altLang="zh-CN" b="1" dirty="0">
                <a:latin typeface="Microsoft YaHei Light" panose="020B0502040204020203" pitchFamily="34" charset="-122"/>
                <a:ea typeface="Microsoft YaHei Light" panose="020B0502040204020203" pitchFamily="34" charset="-122"/>
              </a:rPr>
              <a:t>10</a:t>
            </a:r>
            <a:r>
              <a:rPr lang="zh-CN" altLang="en-US" b="1" dirty="0">
                <a:latin typeface="Microsoft YaHei Light" panose="020B0502040204020203" pitchFamily="34" charset="-122"/>
                <a:ea typeface="Microsoft YaHei Light" panose="020B0502040204020203" pitchFamily="34" charset="-122"/>
              </a:rPr>
              <a:t>的银行，在他们的核心系统服务</a:t>
            </a:r>
            <a:endParaRPr lang="en-US" altLang="zh-CN" b="1" dirty="0">
              <a:latin typeface="Microsoft YaHei Light" panose="020B0502040204020203" pitchFamily="34" charset="-122"/>
              <a:ea typeface="Microsoft YaHei Light" panose="020B0502040204020203" pitchFamily="34" charset="-122"/>
            </a:endParaRPr>
          </a:p>
          <a:p>
            <a:pPr algn="ctr">
              <a:buFont typeface="Arial" panose="020B0604020202020204" pitchFamily="34" charset="0"/>
              <a:buNone/>
            </a:pPr>
            <a:r>
              <a:rPr lang="zh-CN" altLang="en-US" b="1" dirty="0">
                <a:latin typeface="Microsoft YaHei Light" panose="020B0502040204020203" pitchFamily="34" charset="-122"/>
                <a:ea typeface="Microsoft YaHei Light" panose="020B0502040204020203" pitchFamily="34" charset="-122"/>
              </a:rPr>
              <a:t>如存款，贷款，交易，以及其他基本服务</a:t>
            </a:r>
            <a:endParaRPr lang="zh-CN" altLang="en-US" dirty="0">
              <a:latin typeface="Microsoft YaHei Light" panose="020B0502040204020203" pitchFamily="34" charset="-122"/>
              <a:ea typeface="Microsoft YaHei Light" panose="020B0502040204020203" pitchFamily="34" charset="-122"/>
            </a:endParaRPr>
          </a:p>
        </p:txBody>
      </p:sp>
    </p:spTree>
    <p:extLst>
      <p:ext uri="{BB962C8B-B14F-4D97-AF65-F5344CB8AC3E}">
        <p14:creationId xmlns:p14="http://schemas.microsoft.com/office/powerpoint/2010/main" val="1985640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2233D2C6-B8C3-0347-A0A9-EF254AC7EA0B}"/>
              </a:ext>
            </a:extLst>
          </p:cNvPr>
          <p:cNvGrpSpPr/>
          <p:nvPr/>
        </p:nvGrpSpPr>
        <p:grpSpPr>
          <a:xfrm>
            <a:off x="543042" y="0"/>
            <a:ext cx="576000" cy="1008000"/>
            <a:chOff x="873246" y="0"/>
            <a:chExt cx="576000" cy="1008000"/>
          </a:xfrm>
        </p:grpSpPr>
        <p:sp>
          <p:nvSpPr>
            <p:cNvPr id="5" name="矩形 4">
              <a:extLst>
                <a:ext uri="{FF2B5EF4-FFF2-40B4-BE49-F238E27FC236}">
                  <a16:creationId xmlns:a16="http://schemas.microsoft.com/office/drawing/2014/main" id="{9DDB929E-BEA8-3B4F-9545-45A50CA8F4CF}"/>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椭圆 5">
              <a:extLst>
                <a:ext uri="{FF2B5EF4-FFF2-40B4-BE49-F238E27FC236}">
                  <a16:creationId xmlns:a16="http://schemas.microsoft.com/office/drawing/2014/main" id="{644FB92F-0B3F-564F-92A5-8CCB8DD630F4}"/>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椭圆 6">
              <a:extLst>
                <a:ext uri="{FF2B5EF4-FFF2-40B4-BE49-F238E27FC236}">
                  <a16:creationId xmlns:a16="http://schemas.microsoft.com/office/drawing/2014/main" id="{E180180E-027D-E14E-8483-A35A502FEE8A}"/>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7" name="文本框 16">
            <a:extLst>
              <a:ext uri="{FF2B5EF4-FFF2-40B4-BE49-F238E27FC236}">
                <a16:creationId xmlns:a16="http://schemas.microsoft.com/office/drawing/2014/main" id="{F516F30D-AFBC-3748-A9F1-51F6BA8D5841}"/>
              </a:ext>
            </a:extLst>
          </p:cNvPr>
          <p:cNvSpPr txBox="1"/>
          <p:nvPr/>
        </p:nvSpPr>
        <p:spPr>
          <a:xfrm>
            <a:off x="1256630" y="432000"/>
            <a:ext cx="1620957" cy="523220"/>
          </a:xfrm>
          <a:prstGeom prst="rect">
            <a:avLst/>
          </a:prstGeom>
          <a:noFill/>
        </p:spPr>
        <p:txBody>
          <a:bodyPr wrap="none" rtlCol="0">
            <a:spAutoFit/>
          </a:bodyPr>
          <a:lstStyle/>
          <a:p>
            <a:r>
              <a:rPr kumimoji="1" lang="zh-CN" altLang="en-US" sz="2800" b="1" dirty="0">
                <a:latin typeface="TencentSans W7" panose="020C04030202040F0204" pitchFamily="34" charset="-122"/>
                <a:ea typeface="TencentSans W7" panose="020C04030202040F0204" pitchFamily="34" charset="-122"/>
              </a:rPr>
              <a:t>典型场景</a:t>
            </a:r>
            <a:endParaRPr kumimoji="1" lang="en-US" altLang="zh-CN" sz="2800" b="1" dirty="0">
              <a:latin typeface="TencentSans W7" panose="020C04030202040F0204" pitchFamily="34" charset="-122"/>
              <a:ea typeface="TencentSans W7" panose="020C04030202040F0204" pitchFamily="34" charset="-122"/>
            </a:endParaRPr>
          </a:p>
        </p:txBody>
      </p:sp>
      <p:grpSp>
        <p:nvGrpSpPr>
          <p:cNvPr id="23" name="组合 22">
            <a:extLst>
              <a:ext uri="{FF2B5EF4-FFF2-40B4-BE49-F238E27FC236}">
                <a16:creationId xmlns:a16="http://schemas.microsoft.com/office/drawing/2014/main" id="{D040DB32-71E4-C075-3BCC-39FB6F2D1CD0}"/>
              </a:ext>
            </a:extLst>
          </p:cNvPr>
          <p:cNvGrpSpPr/>
          <p:nvPr/>
        </p:nvGrpSpPr>
        <p:grpSpPr>
          <a:xfrm>
            <a:off x="331272" y="978789"/>
            <a:ext cx="11995762" cy="1062486"/>
            <a:chOff x="984887" y="5828466"/>
            <a:chExt cx="11004376" cy="1027304"/>
          </a:xfrm>
        </p:grpSpPr>
        <p:sp>
          <p:nvSpPr>
            <p:cNvPr id="24" name="矩形: 圆角 23">
              <a:extLst>
                <a:ext uri="{FF2B5EF4-FFF2-40B4-BE49-F238E27FC236}">
                  <a16:creationId xmlns:a16="http://schemas.microsoft.com/office/drawing/2014/main" id="{B5F7256D-21F0-8EB7-44B0-DE40C9B3C528}"/>
                </a:ext>
              </a:extLst>
            </p:cNvPr>
            <p:cNvSpPr/>
            <p:nvPr/>
          </p:nvSpPr>
          <p:spPr>
            <a:xfrm>
              <a:off x="984887" y="5887317"/>
              <a:ext cx="10513512" cy="968453"/>
            </a:xfrm>
            <a:prstGeom prst="roundRect">
              <a:avLst>
                <a:gd name="adj" fmla="val 11111"/>
              </a:avLst>
            </a:prstGeom>
            <a:solidFill>
              <a:schemeClr val="bg1">
                <a:lumMod val="95000"/>
              </a:schemeClr>
            </a:solidFill>
            <a:ln>
              <a:noFill/>
            </a:ln>
            <a:effectLst>
              <a:outerShdw blurRad="127000" dist="1270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5" name="文本框 24">
              <a:extLst>
                <a:ext uri="{FF2B5EF4-FFF2-40B4-BE49-F238E27FC236}">
                  <a16:creationId xmlns:a16="http://schemas.microsoft.com/office/drawing/2014/main" id="{AC015A85-646A-EE98-F110-EC1D8F19CBD5}"/>
                </a:ext>
              </a:extLst>
            </p:cNvPr>
            <p:cNvSpPr txBox="1"/>
            <p:nvPr/>
          </p:nvSpPr>
          <p:spPr>
            <a:xfrm>
              <a:off x="1079834" y="5828466"/>
              <a:ext cx="10909429" cy="942666"/>
            </a:xfrm>
            <a:prstGeom prst="rect">
              <a:avLst/>
            </a:prstGeom>
            <a:noFill/>
          </p:spPr>
          <p:txBody>
            <a:bodyPr wrap="square" rtlCol="0">
              <a:spAutoFit/>
            </a:bodyPr>
            <a:lstStyle/>
            <a:p>
              <a:pPr>
                <a:lnSpc>
                  <a:spcPct val="150000"/>
                </a:lnSpc>
              </a:pPr>
              <a:r>
                <a:rPr lang="zh-CN" altLang="en-US" sz="2000" b="1" dirty="0">
                  <a:solidFill>
                    <a:srgbClr val="0060FF"/>
                  </a:solidFill>
                  <a:latin typeface="微软雅黑" panose="020B0503020204020204" pitchFamily="34" charset="-122"/>
                  <a:ea typeface="微软雅黑" panose="020B0503020204020204" pitchFamily="34" charset="-122"/>
                  <a:cs typeface="Helvetica Neue"/>
                </a:rPr>
                <a:t>零的突破</a:t>
              </a:r>
              <a:r>
                <a:rPr lang="en-US" altLang="zh-CN" sz="2000" dirty="0">
                  <a:solidFill>
                    <a:srgbClr val="0060FF"/>
                  </a:solidFill>
                  <a:latin typeface="微软雅黑" panose="020B0503020204020204" pitchFamily="34" charset="-122"/>
                  <a:ea typeface="微软雅黑" panose="020B0503020204020204" pitchFamily="34" charset="-122"/>
                  <a:cs typeface="Helvetica Neue"/>
                </a:rPr>
                <a:t>: </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全国首家</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实现银行核心系统从</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IBM</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大机下移 </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endParaRPr>
            </a:p>
            <a:p>
              <a:pPr>
                <a:lnSpc>
                  <a:spcPct val="150000"/>
                </a:lnSpc>
              </a:pPr>
              <a:r>
                <a:rPr lang="zh-CN" altLang="en-US" sz="2000" b="1" dirty="0">
                  <a:solidFill>
                    <a:srgbClr val="0060FF"/>
                  </a:solidFill>
                  <a:latin typeface="微软雅黑" panose="020B0503020204020204" pitchFamily="34" charset="-122"/>
                  <a:ea typeface="微软雅黑" panose="020B0503020204020204" pitchFamily="34" charset="-122"/>
                  <a:cs typeface="Helvetica Neue"/>
                </a:rPr>
                <a:t>质的突破</a:t>
              </a:r>
              <a:r>
                <a:rPr lang="en-US" altLang="zh-CN" sz="2000" dirty="0">
                  <a:solidFill>
                    <a:srgbClr val="0060FF"/>
                  </a:solidFill>
                  <a:latin typeface="微软雅黑" panose="020B0503020204020204" pitchFamily="34" charset="-122"/>
                  <a:ea typeface="微软雅黑" panose="020B0503020204020204" pitchFamily="34" charset="-122"/>
                  <a:cs typeface="Helvetica Neue"/>
                </a:rPr>
                <a:t>: </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行业第一</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超</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30</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家金融核心系统客户，应用于</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8</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家 </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Top 10 </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银行。金融行业市场份额第一</a:t>
              </a:r>
              <a:r>
                <a:rPr lang="zh-CN" altLang="en-US" sz="2000" baseline="30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a:t>
              </a:r>
              <a:r>
                <a:rPr lang="en-US" altLang="zh-CN" sz="2000" baseline="30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1</a:t>
              </a:r>
              <a:r>
                <a:rPr lang="zh-CN" altLang="en-US" sz="2000" baseline="30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a:t>
              </a:r>
              <a:endParaRPr lang="zh-CN" altLang="en-US" sz="2000" dirty="0">
                <a:solidFill>
                  <a:srgbClr val="C00000"/>
                </a:solidFill>
                <a:latin typeface="微软雅黑" panose="020B0503020204020204" pitchFamily="34" charset="-122"/>
                <a:ea typeface="微软雅黑" panose="020B0503020204020204" pitchFamily="34" charset="-122"/>
              </a:endParaRPr>
            </a:p>
          </p:txBody>
        </p:sp>
        <p:sp>
          <p:nvSpPr>
            <p:cNvPr id="26" name="Freeform 23">
              <a:extLst>
                <a:ext uri="{FF2B5EF4-FFF2-40B4-BE49-F238E27FC236}">
                  <a16:creationId xmlns:a16="http://schemas.microsoft.com/office/drawing/2014/main" id="{0680E121-0EC9-A1DA-3BE8-A3C03B7A5E66}"/>
                </a:ext>
              </a:extLst>
            </p:cNvPr>
            <p:cNvSpPr>
              <a:spLocks/>
            </p:cNvSpPr>
            <p:nvPr/>
          </p:nvSpPr>
          <p:spPr bwMode="auto">
            <a:xfrm>
              <a:off x="1995521" y="5945671"/>
              <a:ext cx="9585" cy="9156"/>
            </a:xfrm>
            <a:custGeom>
              <a:avLst/>
              <a:gdLst>
                <a:gd name="T0" fmla="*/ 8 w 28"/>
                <a:gd name="T1" fmla="*/ 5 h 27"/>
                <a:gd name="T2" fmla="*/ 4 w 28"/>
                <a:gd name="T3" fmla="*/ 9 h 27"/>
                <a:gd name="T4" fmla="*/ 4 w 28"/>
                <a:gd name="T5" fmla="*/ 24 h 27"/>
                <a:gd name="T6" fmla="*/ 12 w 28"/>
                <a:gd name="T7" fmla="*/ 27 h 27"/>
                <a:gd name="T8" fmla="*/ 19 w 28"/>
                <a:gd name="T9" fmla="*/ 24 h 27"/>
                <a:gd name="T10" fmla="*/ 24 w 28"/>
                <a:gd name="T11" fmla="*/ 20 h 27"/>
                <a:gd name="T12" fmla="*/ 24 w 28"/>
                <a:gd name="T13" fmla="*/ 5 h 27"/>
                <a:gd name="T14" fmla="*/ 8 w 28"/>
                <a:gd name="T15" fmla="*/ 5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7">
                  <a:moveTo>
                    <a:pt x="8" y="5"/>
                  </a:moveTo>
                  <a:cubicBezTo>
                    <a:pt x="4" y="9"/>
                    <a:pt x="4" y="9"/>
                    <a:pt x="4" y="9"/>
                  </a:cubicBezTo>
                  <a:cubicBezTo>
                    <a:pt x="0" y="13"/>
                    <a:pt x="0" y="20"/>
                    <a:pt x="4" y="24"/>
                  </a:cubicBezTo>
                  <a:cubicBezTo>
                    <a:pt x="6" y="26"/>
                    <a:pt x="9" y="27"/>
                    <a:pt x="12" y="27"/>
                  </a:cubicBezTo>
                  <a:cubicBezTo>
                    <a:pt x="15" y="27"/>
                    <a:pt x="17" y="26"/>
                    <a:pt x="19" y="24"/>
                  </a:cubicBezTo>
                  <a:cubicBezTo>
                    <a:pt x="24" y="20"/>
                    <a:pt x="24" y="20"/>
                    <a:pt x="24" y="20"/>
                  </a:cubicBezTo>
                  <a:cubicBezTo>
                    <a:pt x="28" y="16"/>
                    <a:pt x="28" y="9"/>
                    <a:pt x="24" y="5"/>
                  </a:cubicBezTo>
                  <a:cubicBezTo>
                    <a:pt x="19" y="1"/>
                    <a:pt x="13" y="0"/>
                    <a:pt x="8" y="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微软雅黑" panose="020B0503020204020204" pitchFamily="34" charset="-122"/>
                <a:ea typeface="微软雅黑" panose="020B0503020204020204" pitchFamily="34" charset="-122"/>
              </a:endParaRPr>
            </a:p>
          </p:txBody>
        </p:sp>
      </p:grpSp>
      <p:sp>
        <p:nvSpPr>
          <p:cNvPr id="27" name="文本框 26">
            <a:extLst>
              <a:ext uri="{FF2B5EF4-FFF2-40B4-BE49-F238E27FC236}">
                <a16:creationId xmlns:a16="http://schemas.microsoft.com/office/drawing/2014/main" id="{AA452C7E-C5FD-B1A7-80E5-FE3379E5B8D0}"/>
              </a:ext>
            </a:extLst>
          </p:cNvPr>
          <p:cNvSpPr txBox="1"/>
          <p:nvPr/>
        </p:nvSpPr>
        <p:spPr>
          <a:xfrm>
            <a:off x="331272" y="6472622"/>
            <a:ext cx="9977884" cy="307777"/>
          </a:xfrm>
          <a:prstGeom prst="rect">
            <a:avLst/>
          </a:prstGeom>
          <a:noFill/>
        </p:spPr>
        <p:txBody>
          <a:bodyPr wrap="square">
            <a:spAutoFit/>
          </a:bodyPr>
          <a:lstStyle/>
          <a:p>
            <a:r>
              <a:rPr lang="en-US" altLang="zh-CN" sz="1400" dirty="0"/>
              <a:t>(1) - IDC </a:t>
            </a:r>
            <a:r>
              <a:rPr lang="en-US" altLang="zh-CN" sz="1400" dirty="0" err="1"/>
              <a:t>MarketScape</a:t>
            </a:r>
            <a:r>
              <a:rPr lang="en-US" altLang="zh-CN" sz="1400" dirty="0"/>
              <a:t>: </a:t>
            </a:r>
            <a:r>
              <a:rPr lang="zh-CN" altLang="en-US" sz="1400" dirty="0"/>
              <a:t> </a:t>
            </a:r>
            <a:r>
              <a:rPr lang="en-US" altLang="zh-CN" sz="1400" dirty="0"/>
              <a:t>《</a:t>
            </a:r>
            <a:r>
              <a:rPr lang="zh-CN" altLang="en-US" sz="1400" dirty="0"/>
              <a:t>中国金融行业分布式事务型数据库市场份额，</a:t>
            </a:r>
            <a:r>
              <a:rPr lang="en-US" altLang="zh-CN" sz="1400" dirty="0"/>
              <a:t>2023</a:t>
            </a:r>
            <a:r>
              <a:rPr lang="zh-CN" altLang="en-US" sz="1400" dirty="0"/>
              <a:t>：技术验证结束，迎接高速增长</a:t>
            </a:r>
            <a:r>
              <a:rPr lang="en-US" altLang="zh-CN" sz="1400" dirty="0"/>
              <a:t>》</a:t>
            </a:r>
            <a:endParaRPr lang="zh-CN" altLang="en-US" sz="1400" dirty="0"/>
          </a:p>
        </p:txBody>
      </p:sp>
      <p:sp>
        <p:nvSpPr>
          <p:cNvPr id="28" name="圆角矩形 51">
            <a:extLst>
              <a:ext uri="{FF2B5EF4-FFF2-40B4-BE49-F238E27FC236}">
                <a16:creationId xmlns:a16="http://schemas.microsoft.com/office/drawing/2014/main" id="{BB9DD7AF-7D3F-DC71-5D54-534980B89D7C}"/>
              </a:ext>
            </a:extLst>
          </p:cNvPr>
          <p:cNvSpPr/>
          <p:nvPr>
            <p:custDataLst>
              <p:tags r:id="rId1"/>
            </p:custDataLst>
          </p:nvPr>
        </p:nvSpPr>
        <p:spPr>
          <a:xfrm>
            <a:off x="327343" y="2015949"/>
            <a:ext cx="11537315" cy="4456674"/>
          </a:xfrm>
          <a:prstGeom prst="roundRect">
            <a:avLst>
              <a:gd name="adj" fmla="val 2149"/>
            </a:avLst>
          </a:prstGeom>
          <a:gradFill>
            <a:gsLst>
              <a:gs pos="100000">
                <a:schemeClr val="bg1">
                  <a:lumMod val="0"/>
                  <a:lumOff val="100000"/>
                </a:schemeClr>
              </a:gs>
              <a:gs pos="0">
                <a:srgbClr val="0052D9">
                  <a:lumMod val="12000"/>
                  <a:lumOff val="88000"/>
                  <a:alpha val="50000"/>
                </a:srgbClr>
              </a:gs>
            </a:gsLst>
            <a:lin ang="16200000" scaled="0"/>
          </a:gradFill>
          <a:ln w="12700" cap="flat" cmpd="sng" algn="ctr">
            <a:noFill/>
            <a:prstDash val="solid"/>
            <a:miter lim="800000"/>
          </a:ln>
          <a:effectLst>
            <a:outerShdw blurRad="160020" dist="48006" dir="5400000" algn="t" rotWithShape="0">
              <a:srgbClr val="006EFF">
                <a:alpha val="20000"/>
              </a:srgbClr>
            </a:outerShdw>
          </a:effectLst>
        </p:spPr>
        <p:txBody>
          <a:bodyPr lIns="115214" tIns="57607" rIns="115214" bIns="57607" rtlCol="0" anchor="ctr">
            <a:noAutofit/>
          </a:bodyPr>
          <a:lstStyle/>
          <a:p>
            <a:pPr lvl="0" algn="ctr" defTabSz="685800">
              <a:spcBef>
                <a:spcPts val="0"/>
              </a:spcBef>
              <a:spcAft>
                <a:spcPts val="0"/>
              </a:spcAft>
              <a:buClrTx/>
              <a:buSzTx/>
              <a:buFontTx/>
              <a:defRPr/>
            </a:pPr>
            <a:endParaRPr lang="en-US" altLang="zh-CN" sz="1700" kern="0" noProof="0" dirty="0">
              <a:ln>
                <a:noFill/>
              </a:ln>
              <a:solidFill>
                <a:prstClr val="white"/>
              </a:solidFill>
              <a:effectLst/>
              <a:uLnTx/>
              <a:uFillTx/>
              <a:latin typeface="微软雅黑" panose="020B0503020204020204" pitchFamily="34" charset="-122"/>
              <a:ea typeface="微软雅黑" panose="020B0503020204020204" pitchFamily="34" charset="-122"/>
              <a:sym typeface="+mn-ea"/>
            </a:endParaRPr>
          </a:p>
        </p:txBody>
      </p:sp>
      <p:grpSp>
        <p:nvGrpSpPr>
          <p:cNvPr id="29" name="组合 28">
            <a:extLst>
              <a:ext uri="{FF2B5EF4-FFF2-40B4-BE49-F238E27FC236}">
                <a16:creationId xmlns:a16="http://schemas.microsoft.com/office/drawing/2014/main" id="{F444E406-2E2C-158D-CD5B-55D8D0DB2489}"/>
              </a:ext>
            </a:extLst>
          </p:cNvPr>
          <p:cNvGrpSpPr/>
          <p:nvPr/>
        </p:nvGrpSpPr>
        <p:grpSpPr>
          <a:xfrm>
            <a:off x="327342" y="2308200"/>
            <a:ext cx="6683408" cy="3786141"/>
            <a:chOff x="327342" y="2308200"/>
            <a:chExt cx="6683408" cy="3786141"/>
          </a:xfrm>
        </p:grpSpPr>
        <p:grpSp>
          <p:nvGrpSpPr>
            <p:cNvPr id="44" name="组合 43">
              <a:extLst>
                <a:ext uri="{FF2B5EF4-FFF2-40B4-BE49-F238E27FC236}">
                  <a16:creationId xmlns:a16="http://schemas.microsoft.com/office/drawing/2014/main" id="{E0B76B88-3BEF-0492-D33C-C19C09B1CE9E}"/>
                </a:ext>
              </a:extLst>
            </p:cNvPr>
            <p:cNvGrpSpPr/>
            <p:nvPr/>
          </p:nvGrpSpPr>
          <p:grpSpPr>
            <a:xfrm>
              <a:off x="327342" y="2308200"/>
              <a:ext cx="6568850" cy="3600937"/>
              <a:chOff x="609600" y="3097662"/>
              <a:chExt cx="6037232" cy="3094226"/>
            </a:xfrm>
          </p:grpSpPr>
          <p:sp>
            <p:nvSpPr>
              <p:cNvPr id="52" name="任意多边形: 形状 74">
                <a:extLst>
                  <a:ext uri="{FF2B5EF4-FFF2-40B4-BE49-F238E27FC236}">
                    <a16:creationId xmlns:a16="http://schemas.microsoft.com/office/drawing/2014/main" id="{C5C55DA8-1888-A7E0-4AB5-32801A243DC3}"/>
                  </a:ext>
                </a:extLst>
              </p:cNvPr>
              <p:cNvSpPr/>
              <p:nvPr/>
            </p:nvSpPr>
            <p:spPr>
              <a:xfrm>
                <a:off x="661745" y="3097663"/>
                <a:ext cx="5985087" cy="3087238"/>
              </a:xfrm>
              <a:custGeom>
                <a:avLst/>
                <a:gdLst>
                  <a:gd name="connsiteX0" fmla="*/ 1236134 w 6239934"/>
                  <a:gd name="connsiteY0" fmla="*/ 0 h 3069167"/>
                  <a:gd name="connsiteX1" fmla="*/ 5003800 w 6239934"/>
                  <a:gd name="connsiteY1" fmla="*/ 0 h 3069167"/>
                  <a:gd name="connsiteX2" fmla="*/ 6239934 w 6239934"/>
                  <a:gd name="connsiteY2" fmla="*/ 3069167 h 3069167"/>
                  <a:gd name="connsiteX3" fmla="*/ 0 w 6239934"/>
                  <a:gd name="connsiteY3" fmla="*/ 3069167 h 3069167"/>
                </a:gdLst>
                <a:ahLst/>
                <a:cxnLst>
                  <a:cxn ang="0">
                    <a:pos x="connsiteX0" y="connsiteY0"/>
                  </a:cxn>
                  <a:cxn ang="0">
                    <a:pos x="connsiteX1" y="connsiteY1"/>
                  </a:cxn>
                  <a:cxn ang="0">
                    <a:pos x="connsiteX2" y="connsiteY2"/>
                  </a:cxn>
                  <a:cxn ang="0">
                    <a:pos x="connsiteX3" y="connsiteY3"/>
                  </a:cxn>
                </a:cxnLst>
                <a:rect l="l" t="t" r="r" b="b"/>
                <a:pathLst>
                  <a:path w="6239934" h="3069167">
                    <a:moveTo>
                      <a:pt x="1236134" y="0"/>
                    </a:moveTo>
                    <a:lnTo>
                      <a:pt x="5003800" y="0"/>
                    </a:lnTo>
                    <a:lnTo>
                      <a:pt x="6239934" y="3069167"/>
                    </a:lnTo>
                    <a:lnTo>
                      <a:pt x="0" y="3069167"/>
                    </a:lnTo>
                  </a:path>
                </a:pathLst>
              </a:custGeom>
              <a:gradFill>
                <a:gsLst>
                  <a:gs pos="100000">
                    <a:schemeClr val="bg1">
                      <a:lumMod val="0"/>
                      <a:lumOff val="100000"/>
                    </a:schemeClr>
                  </a:gs>
                  <a:gs pos="0">
                    <a:srgbClr val="E5F0FD"/>
                  </a:gs>
                </a:gsLst>
                <a:lin ang="16200000" scaled="0"/>
              </a:gradFill>
              <a:ln w="12700">
                <a:solidFill>
                  <a:srgbClr val="096CE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4" name="等腰三角形 14">
                <a:extLst>
                  <a:ext uri="{FF2B5EF4-FFF2-40B4-BE49-F238E27FC236}">
                    <a16:creationId xmlns:a16="http://schemas.microsoft.com/office/drawing/2014/main" id="{CAA9A062-F4BC-51D0-5998-5B1EC1AB0A74}"/>
                  </a:ext>
                </a:extLst>
              </p:cNvPr>
              <p:cNvSpPr/>
              <p:nvPr/>
            </p:nvSpPr>
            <p:spPr>
              <a:xfrm>
                <a:off x="609600" y="3097662"/>
                <a:ext cx="2479914" cy="3094226"/>
              </a:xfrm>
              <a:prstGeom prst="triangle">
                <a:avLst/>
              </a:prstGeom>
              <a:solidFill>
                <a:srgbClr val="096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cxnSp>
            <p:nvCxnSpPr>
              <p:cNvPr id="55" name="直接连接符 15">
                <a:extLst>
                  <a:ext uri="{FF2B5EF4-FFF2-40B4-BE49-F238E27FC236}">
                    <a16:creationId xmlns:a16="http://schemas.microsoft.com/office/drawing/2014/main" id="{D4C155E8-248C-95FE-3A1D-93E3D82F90D9}"/>
                  </a:ext>
                </a:extLst>
              </p:cNvPr>
              <p:cNvCxnSpPr/>
              <p:nvPr/>
            </p:nvCxnSpPr>
            <p:spPr>
              <a:xfrm>
                <a:off x="1359774" y="4226140"/>
                <a:ext cx="94574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直接连接符 16">
                <a:extLst>
                  <a:ext uri="{FF2B5EF4-FFF2-40B4-BE49-F238E27FC236}">
                    <a16:creationId xmlns:a16="http://schemas.microsoft.com/office/drawing/2014/main" id="{C6C229FD-1A3C-715B-9E30-DA9304E17F09}"/>
                  </a:ext>
                </a:extLst>
              </p:cNvPr>
              <p:cNvCxnSpPr/>
              <p:nvPr/>
            </p:nvCxnSpPr>
            <p:spPr>
              <a:xfrm>
                <a:off x="962326" y="5309872"/>
                <a:ext cx="1752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8" name="文本框 57">
                <a:extLst>
                  <a:ext uri="{FF2B5EF4-FFF2-40B4-BE49-F238E27FC236}">
                    <a16:creationId xmlns:a16="http://schemas.microsoft.com/office/drawing/2014/main" id="{6ADF03B4-8C9C-94F7-CED1-74A108F95058}"/>
                  </a:ext>
                </a:extLst>
              </p:cNvPr>
              <p:cNvSpPr txBox="1"/>
              <p:nvPr/>
            </p:nvSpPr>
            <p:spPr>
              <a:xfrm>
                <a:off x="1359774" y="3777408"/>
                <a:ext cx="945748" cy="400110"/>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央行</a:t>
                </a:r>
              </a:p>
            </p:txBody>
          </p:sp>
          <p:sp>
            <p:nvSpPr>
              <p:cNvPr id="60" name="文本框 59">
                <a:extLst>
                  <a:ext uri="{FF2B5EF4-FFF2-40B4-BE49-F238E27FC236}">
                    <a16:creationId xmlns:a16="http://schemas.microsoft.com/office/drawing/2014/main" id="{984298BC-3E4D-0459-7B35-145A0DE6CA16}"/>
                  </a:ext>
                </a:extLst>
              </p:cNvPr>
              <p:cNvSpPr txBox="1"/>
              <p:nvPr/>
            </p:nvSpPr>
            <p:spPr>
              <a:xfrm>
                <a:off x="1012073" y="4643884"/>
                <a:ext cx="1641150" cy="343808"/>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银行</a:t>
                </a:r>
              </a:p>
            </p:txBody>
          </p:sp>
          <p:sp>
            <p:nvSpPr>
              <p:cNvPr id="61" name="文本框 60">
                <a:extLst>
                  <a:ext uri="{FF2B5EF4-FFF2-40B4-BE49-F238E27FC236}">
                    <a16:creationId xmlns:a16="http://schemas.microsoft.com/office/drawing/2014/main" id="{9AC544F0-8A89-8343-FD33-BBA1193CFD96}"/>
                  </a:ext>
                </a:extLst>
              </p:cNvPr>
              <p:cNvSpPr txBox="1"/>
              <p:nvPr/>
            </p:nvSpPr>
            <p:spPr>
              <a:xfrm>
                <a:off x="838223" y="5517387"/>
                <a:ext cx="1988851" cy="343808"/>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保险证券</a:t>
                </a:r>
              </a:p>
            </p:txBody>
          </p:sp>
          <p:grpSp>
            <p:nvGrpSpPr>
              <p:cNvPr id="63" name="组合 62">
                <a:extLst>
                  <a:ext uri="{FF2B5EF4-FFF2-40B4-BE49-F238E27FC236}">
                    <a16:creationId xmlns:a16="http://schemas.microsoft.com/office/drawing/2014/main" id="{5328F408-F3C7-875C-868D-2A82D1D1ED30}"/>
                  </a:ext>
                </a:extLst>
              </p:cNvPr>
              <p:cNvGrpSpPr/>
              <p:nvPr/>
            </p:nvGrpSpPr>
            <p:grpSpPr>
              <a:xfrm>
                <a:off x="2516991" y="4207210"/>
                <a:ext cx="3431690" cy="1102662"/>
                <a:chOff x="2516990" y="4207210"/>
                <a:chExt cx="3662809" cy="1102662"/>
              </a:xfrm>
            </p:grpSpPr>
            <p:cxnSp>
              <p:nvCxnSpPr>
                <p:cNvPr id="73" name="直接连接符 15">
                  <a:extLst>
                    <a:ext uri="{FF2B5EF4-FFF2-40B4-BE49-F238E27FC236}">
                      <a16:creationId xmlns:a16="http://schemas.microsoft.com/office/drawing/2014/main" id="{6C3DCF7D-B09F-AD9A-ABFB-7968900C9F3F}"/>
                    </a:ext>
                  </a:extLst>
                </p:cNvPr>
                <p:cNvCxnSpPr/>
                <p:nvPr/>
              </p:nvCxnSpPr>
              <p:spPr>
                <a:xfrm flipV="1">
                  <a:off x="2516990" y="4207210"/>
                  <a:ext cx="3285590" cy="18930"/>
                </a:xfrm>
                <a:prstGeom prst="line">
                  <a:avLst/>
                </a:prstGeom>
                <a:ln w="9525">
                  <a:solidFill>
                    <a:srgbClr val="096CE6"/>
                  </a:solidFill>
                  <a:prstDash val="dash"/>
                </a:ln>
              </p:spPr>
              <p:style>
                <a:lnRef idx="1">
                  <a:schemeClr val="accent1"/>
                </a:lnRef>
                <a:fillRef idx="0">
                  <a:schemeClr val="accent1"/>
                </a:fillRef>
                <a:effectRef idx="0">
                  <a:schemeClr val="accent1"/>
                </a:effectRef>
                <a:fontRef idx="minor">
                  <a:schemeClr val="tx1"/>
                </a:fontRef>
              </p:style>
            </p:cxnSp>
            <p:cxnSp>
              <p:nvCxnSpPr>
                <p:cNvPr id="74" name="直接连接符 15">
                  <a:extLst>
                    <a:ext uri="{FF2B5EF4-FFF2-40B4-BE49-F238E27FC236}">
                      <a16:creationId xmlns:a16="http://schemas.microsoft.com/office/drawing/2014/main" id="{7A526D3C-8711-8034-CBEE-0E8A4A734B84}"/>
                    </a:ext>
                  </a:extLst>
                </p:cNvPr>
                <p:cNvCxnSpPr/>
                <p:nvPr/>
              </p:nvCxnSpPr>
              <p:spPr>
                <a:xfrm>
                  <a:off x="2994132" y="5309872"/>
                  <a:ext cx="3185667" cy="0"/>
                </a:xfrm>
                <a:prstGeom prst="line">
                  <a:avLst/>
                </a:prstGeom>
                <a:ln w="9525">
                  <a:solidFill>
                    <a:srgbClr val="096CE6"/>
                  </a:solidFill>
                  <a:prstDash val="dash"/>
                </a:ln>
              </p:spPr>
              <p:style>
                <a:lnRef idx="1">
                  <a:schemeClr val="accent1"/>
                </a:lnRef>
                <a:fillRef idx="0">
                  <a:schemeClr val="accent1"/>
                </a:fillRef>
                <a:effectRef idx="0">
                  <a:schemeClr val="accent1"/>
                </a:effectRef>
                <a:fontRef idx="minor">
                  <a:schemeClr val="tx1"/>
                </a:fontRef>
              </p:style>
            </p:cxnSp>
          </p:grpSp>
          <p:pic>
            <p:nvPicPr>
              <p:cNvPr id="64" name="图片 63" descr="文本, 徽标&#10;&#10;描述已自动生成">
                <a:extLst>
                  <a:ext uri="{FF2B5EF4-FFF2-40B4-BE49-F238E27FC236}">
                    <a16:creationId xmlns:a16="http://schemas.microsoft.com/office/drawing/2014/main" id="{79C49C59-7CD9-B6E7-03FF-D803F2B39D81}"/>
                  </a:ext>
                </a:extLst>
              </p:cNvPr>
              <p:cNvPicPr>
                <a:picLocks noChangeAspect="1"/>
              </p:cNvPicPr>
              <p:nvPr/>
            </p:nvPicPr>
            <p:blipFill>
              <a:blip r:embed="rId8">
                <a:extLst>
                  <a:ext uri="{28A0092B-C50C-407E-A947-70E740481C1C}">
                    <a14:useLocalDpi xmlns:a14="http://schemas.microsoft.com/office/drawing/2010/main" val="0"/>
                  </a:ext>
                </a:extLst>
              </a:blip>
              <a:srcRect l="18555" t="24661" r="17822" b="25913"/>
              <a:stretch>
                <a:fillRect/>
              </a:stretch>
            </p:blipFill>
            <p:spPr>
              <a:xfrm>
                <a:off x="5060988" y="4805712"/>
                <a:ext cx="1094374" cy="285834"/>
              </a:xfrm>
              <a:prstGeom prst="rect">
                <a:avLst/>
              </a:prstGeom>
            </p:spPr>
          </p:pic>
          <p:pic>
            <p:nvPicPr>
              <p:cNvPr id="66" name="图片 65" descr="徽标&#10;&#10;描述已自动生成">
                <a:extLst>
                  <a:ext uri="{FF2B5EF4-FFF2-40B4-BE49-F238E27FC236}">
                    <a16:creationId xmlns:a16="http://schemas.microsoft.com/office/drawing/2014/main" id="{1AE9A55F-FA63-1B02-3B81-01C63C1A9309}"/>
                  </a:ext>
                </a:extLst>
              </p:cNvPr>
              <p:cNvPicPr>
                <a:picLocks noChangeAspect="1"/>
              </p:cNvPicPr>
              <p:nvPr/>
            </p:nvPicPr>
            <p:blipFill>
              <a:blip r:embed="rId9">
                <a:extLst>
                  <a:ext uri="{28A0092B-C50C-407E-A947-70E740481C1C}">
                    <a14:useLocalDpi xmlns:a14="http://schemas.microsoft.com/office/drawing/2010/main" val="0"/>
                  </a:ext>
                </a:extLst>
              </a:blip>
              <a:srcRect t="14616" b="22847"/>
              <a:stretch>
                <a:fillRect/>
              </a:stretch>
            </p:blipFill>
            <p:spPr>
              <a:xfrm>
                <a:off x="2192069" y="3275825"/>
                <a:ext cx="3617213" cy="760530"/>
              </a:xfrm>
              <a:prstGeom prst="rect">
                <a:avLst/>
              </a:prstGeom>
            </p:spPr>
          </p:pic>
          <p:pic>
            <p:nvPicPr>
              <p:cNvPr id="67" name="图片 66" descr="文本, 徽标&#10;&#10;描述已自动生成">
                <a:extLst>
                  <a:ext uri="{FF2B5EF4-FFF2-40B4-BE49-F238E27FC236}">
                    <a16:creationId xmlns:a16="http://schemas.microsoft.com/office/drawing/2014/main" id="{E8E4E152-C0E2-1961-D804-6A2257ED0F57}"/>
                  </a:ext>
                </a:extLst>
              </p:cNvPr>
              <p:cNvPicPr>
                <a:picLocks noChangeAspect="1"/>
              </p:cNvPicPr>
              <p:nvPr/>
            </p:nvPicPr>
            <p:blipFill>
              <a:blip r:embed="rId10">
                <a:extLst>
                  <a:ext uri="{28A0092B-C50C-407E-A947-70E740481C1C}">
                    <a14:useLocalDpi xmlns:a14="http://schemas.microsoft.com/office/drawing/2010/main" val="0"/>
                  </a:ext>
                </a:extLst>
              </a:blip>
              <a:srcRect l="8073" t="14080" r="7814" b="17874"/>
              <a:stretch>
                <a:fillRect/>
              </a:stretch>
            </p:blipFill>
            <p:spPr>
              <a:xfrm>
                <a:off x="2561031" y="4297873"/>
                <a:ext cx="1581520" cy="430153"/>
              </a:xfrm>
              <a:prstGeom prst="rect">
                <a:avLst/>
              </a:prstGeom>
            </p:spPr>
          </p:pic>
          <p:pic>
            <p:nvPicPr>
              <p:cNvPr id="69" name="图片 68" descr="文本&#10;&#10;描述已自动生成">
                <a:extLst>
                  <a:ext uri="{FF2B5EF4-FFF2-40B4-BE49-F238E27FC236}">
                    <a16:creationId xmlns:a16="http://schemas.microsoft.com/office/drawing/2014/main" id="{28893812-474A-3EA7-3B89-B667653D5F2A}"/>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bright="20000"/>
                        </a14:imgEffect>
                      </a14:imgLayer>
                    </a14:imgProps>
                  </a:ext>
                  <a:ext uri="{28A0092B-C50C-407E-A947-70E740481C1C}">
                    <a14:useLocalDpi xmlns:a14="http://schemas.microsoft.com/office/drawing/2010/main" val="0"/>
                  </a:ext>
                </a:extLst>
              </a:blip>
              <a:srcRect l="15625" t="12468" r="14045" b="12436"/>
              <a:stretch>
                <a:fillRect/>
              </a:stretch>
            </p:blipFill>
            <p:spPr>
              <a:xfrm>
                <a:off x="2622789" y="4767205"/>
                <a:ext cx="1160782" cy="416710"/>
              </a:xfrm>
              <a:prstGeom prst="rect">
                <a:avLst/>
              </a:prstGeom>
            </p:spPr>
          </p:pic>
          <p:pic>
            <p:nvPicPr>
              <p:cNvPr id="70" name="图片 69" descr="文本&#10;&#10;低可信度描述已自动生成">
                <a:extLst>
                  <a:ext uri="{FF2B5EF4-FFF2-40B4-BE49-F238E27FC236}">
                    <a16:creationId xmlns:a16="http://schemas.microsoft.com/office/drawing/2014/main" id="{E63532EA-98DB-F380-1208-BE50A6E16940}"/>
                  </a:ext>
                </a:extLst>
              </p:cNvPr>
              <p:cNvPicPr>
                <a:picLocks noChangeAspect="1"/>
              </p:cNvPicPr>
              <p:nvPr/>
            </p:nvPicPr>
            <p:blipFill>
              <a:blip r:embed="rId13">
                <a:clrChange>
                  <a:clrFrom>
                    <a:srgbClr val="FFFFFF"/>
                  </a:clrFrom>
                  <a:clrTo>
                    <a:srgbClr val="FFFFFF">
                      <a:alpha val="0"/>
                    </a:srgbClr>
                  </a:clrTo>
                </a:clrChange>
                <a:extLst>
                  <a:ext uri="{BEBA8EAE-BF5A-486C-A8C5-ECC9F3942E4B}">
                    <a14:imgProps xmlns:a14="http://schemas.microsoft.com/office/drawing/2010/main">
                      <a14:imgLayer r:embed="rId14">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3783571" y="4827794"/>
                <a:ext cx="1217897" cy="285833"/>
              </a:xfrm>
              <a:prstGeom prst="rect">
                <a:avLst/>
              </a:prstGeom>
            </p:spPr>
          </p:pic>
          <p:pic>
            <p:nvPicPr>
              <p:cNvPr id="71" name="图片 70" descr="文本&#10;&#10;描述已自动生成">
                <a:extLst>
                  <a:ext uri="{FF2B5EF4-FFF2-40B4-BE49-F238E27FC236}">
                    <a16:creationId xmlns:a16="http://schemas.microsoft.com/office/drawing/2014/main" id="{4DD445FE-2F28-D733-4A14-A16F7F797D2E}"/>
                  </a:ext>
                </a:extLst>
              </p:cNvPr>
              <p:cNvPicPr>
                <a:picLocks noChangeAspect="1"/>
              </p:cNvPicPr>
              <p:nvPr/>
            </p:nvPicPr>
            <p:blipFill>
              <a:blip r:embed="rId15">
                <a:extLst>
                  <a:ext uri="{BEBA8EAE-BF5A-486C-A8C5-ECC9F3942E4B}">
                    <a14:imgProps xmlns:a14="http://schemas.microsoft.com/office/drawing/2010/main">
                      <a14:imgLayer r:embed="rId16">
                        <a14:imgEffect>
                          <a14:brightnessContrast bright="20000"/>
                        </a14:imgEffect>
                      </a14:imgLayer>
                    </a14:imgProps>
                  </a:ext>
                  <a:ext uri="{28A0092B-C50C-407E-A947-70E740481C1C}">
                    <a14:useLocalDpi xmlns:a14="http://schemas.microsoft.com/office/drawing/2010/main" val="0"/>
                  </a:ext>
                </a:extLst>
              </a:blip>
              <a:stretch>
                <a:fillRect/>
              </a:stretch>
            </p:blipFill>
            <p:spPr>
              <a:xfrm>
                <a:off x="4212898" y="4322717"/>
                <a:ext cx="1683695" cy="389329"/>
              </a:xfrm>
              <a:prstGeom prst="rect">
                <a:avLst/>
              </a:prstGeom>
            </p:spPr>
          </p:pic>
        </p:grpSp>
        <p:pic>
          <p:nvPicPr>
            <p:cNvPr id="45" name="Picture 2" descr="人人安康百万医疗保险-PICC中国人民保险集团官网">
              <a:extLst>
                <a:ext uri="{FF2B5EF4-FFF2-40B4-BE49-F238E27FC236}">
                  <a16:creationId xmlns:a16="http://schemas.microsoft.com/office/drawing/2014/main" id="{DBDB6603-6FD5-FF6A-41F7-8E4ECA6B5B39}"/>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652837" y="4977596"/>
              <a:ext cx="1595097" cy="415467"/>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6" descr="国信证券GUOSENlogo标志设计|LOGO图库-免费logo设计/logo在线生成设计/logo素材/标志图片设计">
              <a:extLst>
                <a:ext uri="{FF2B5EF4-FFF2-40B4-BE49-F238E27FC236}">
                  <a16:creationId xmlns:a16="http://schemas.microsoft.com/office/drawing/2014/main" id="{509CD4D9-E4D4-A241-BE37-2428AAEADFAE}"/>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5170704" y="4684919"/>
              <a:ext cx="1840046" cy="1379794"/>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8" descr="东吴证券股份有限公司">
              <a:extLst>
                <a:ext uri="{FF2B5EF4-FFF2-40B4-BE49-F238E27FC236}">
                  <a16:creationId xmlns:a16="http://schemas.microsoft.com/office/drawing/2014/main" id="{FD69925C-4761-F45D-C6B9-CC04BCE3C081}"/>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045713" y="5487685"/>
              <a:ext cx="1403215" cy="308415"/>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0" descr="和泰人寿| 项目信息-36氪">
              <a:extLst>
                <a:ext uri="{FF2B5EF4-FFF2-40B4-BE49-F238E27FC236}">
                  <a16:creationId xmlns:a16="http://schemas.microsoft.com/office/drawing/2014/main" id="{38690867-6BE7-CC6C-00F9-7E77A083A60C}"/>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4270976" y="4606060"/>
              <a:ext cx="1129180" cy="1129180"/>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12" descr="富途证券标志logo设计|LOGO图库-免费logo设计/logo在线生成设计/logo素材/标志图片设计">
              <a:extLst>
                <a:ext uri="{FF2B5EF4-FFF2-40B4-BE49-F238E27FC236}">
                  <a16:creationId xmlns:a16="http://schemas.microsoft.com/office/drawing/2014/main" id="{2BA4D7D4-9910-4429-946D-4023C0688B4C}"/>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4322413" y="5136762"/>
              <a:ext cx="1276994" cy="95757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 name="组合 74">
            <a:extLst>
              <a:ext uri="{FF2B5EF4-FFF2-40B4-BE49-F238E27FC236}">
                <a16:creationId xmlns:a16="http://schemas.microsoft.com/office/drawing/2014/main" id="{B470FA1A-0AFA-C8AC-AA90-352294C28883}"/>
              </a:ext>
            </a:extLst>
          </p:cNvPr>
          <p:cNvGrpSpPr/>
          <p:nvPr/>
        </p:nvGrpSpPr>
        <p:grpSpPr>
          <a:xfrm>
            <a:off x="6968535" y="2195688"/>
            <a:ext cx="5038480" cy="3768428"/>
            <a:chOff x="6802285" y="2195688"/>
            <a:chExt cx="5038480" cy="3768428"/>
          </a:xfrm>
        </p:grpSpPr>
        <p:grpSp>
          <p:nvGrpSpPr>
            <p:cNvPr id="76" name="组合 75">
              <a:extLst>
                <a:ext uri="{FF2B5EF4-FFF2-40B4-BE49-F238E27FC236}">
                  <a16:creationId xmlns:a16="http://schemas.microsoft.com/office/drawing/2014/main" id="{91E6F344-CB0B-2758-35E4-2A6D5F07FFDA}"/>
                </a:ext>
              </a:extLst>
            </p:cNvPr>
            <p:cNvGrpSpPr/>
            <p:nvPr/>
          </p:nvGrpSpPr>
          <p:grpSpPr>
            <a:xfrm>
              <a:off x="6807344" y="3208219"/>
              <a:ext cx="4900694" cy="699123"/>
              <a:chOff x="6859997" y="3263761"/>
              <a:chExt cx="4747802" cy="699123"/>
            </a:xfrm>
          </p:grpSpPr>
          <p:sp>
            <p:nvSpPr>
              <p:cNvPr id="90" name="矩形 89">
                <a:extLst>
                  <a:ext uri="{FF2B5EF4-FFF2-40B4-BE49-F238E27FC236}">
                    <a16:creationId xmlns:a16="http://schemas.microsoft.com/office/drawing/2014/main" id="{A8722433-E8E0-4863-A13A-329724BB1CAE}"/>
                  </a:ext>
                </a:extLst>
              </p:cNvPr>
              <p:cNvSpPr/>
              <p:nvPr>
                <p:custDataLst>
                  <p:tags r:id="rId5"/>
                </p:custDataLst>
              </p:nvPr>
            </p:nvSpPr>
            <p:spPr>
              <a:xfrm rot="10800000" flipV="1">
                <a:off x="6887041" y="3263762"/>
                <a:ext cx="4720758" cy="699122"/>
              </a:xfrm>
              <a:prstGeom prst="rect">
                <a:avLst/>
              </a:prstGeom>
              <a:solidFill>
                <a:schemeClr val="bg1">
                  <a:alpha val="90000"/>
                </a:schemeClr>
              </a:solidFill>
              <a:ln w="9525">
                <a:solidFill>
                  <a:srgbClr val="0052D9"/>
                </a:solidFill>
                <a:prstDash val="dash"/>
              </a:ln>
            </p:spPr>
            <p:style>
              <a:lnRef idx="2">
                <a:srgbClr val="00FFFF">
                  <a:shade val="50000"/>
                </a:srgbClr>
              </a:lnRef>
              <a:fillRef idx="1">
                <a:srgbClr val="00FFFF"/>
              </a:fillRef>
              <a:effectRef idx="0">
                <a:srgbClr val="00FFFF"/>
              </a:effectRef>
              <a:fontRef idx="minor">
                <a:sysClr val="window" lastClr="FFFFFF"/>
              </a:fontRef>
            </p:style>
            <p:txBody>
              <a:bodyPr vertOverflow="overflow" horzOverflow="overflow" vert="horz" wrap="square" numCol="1" spcCol="0" rtlCol="0" fromWordArt="0" anchor="ctr" anchorCtr="0" forceAA="0" compatLnSpc="1">
                <a:noAutofit/>
              </a:bodyPr>
              <a:lstStyle/>
              <a:p>
                <a:pPr algn="just"/>
                <a:endParaRPr lang="zh-CN" altLang="en-US" sz="1350">
                  <a:solidFill>
                    <a:srgbClr val="EA5404"/>
                  </a:solidFill>
                  <a:latin typeface="微软雅黑" panose="020B0503020204020204" pitchFamily="34" charset="-122"/>
                  <a:ea typeface="微软雅黑" panose="020B0503020204020204" pitchFamily="34" charset="-122"/>
                  <a:cs typeface="+mn-ea"/>
                  <a:sym typeface="+mn-ea"/>
                </a:endParaRPr>
              </a:p>
            </p:txBody>
          </p:sp>
          <p:sp>
            <p:nvSpPr>
              <p:cNvPr id="91" name="矩形 90">
                <a:extLst>
                  <a:ext uri="{FF2B5EF4-FFF2-40B4-BE49-F238E27FC236}">
                    <a16:creationId xmlns:a16="http://schemas.microsoft.com/office/drawing/2014/main" id="{A192A9CC-D685-A969-65FE-37F6335FB7FE}"/>
                  </a:ext>
                </a:extLst>
              </p:cNvPr>
              <p:cNvSpPr/>
              <p:nvPr/>
            </p:nvSpPr>
            <p:spPr>
              <a:xfrm>
                <a:off x="6859997" y="3263761"/>
                <a:ext cx="45706" cy="699123"/>
              </a:xfrm>
              <a:prstGeom prst="rect">
                <a:avLst/>
              </a:prstGeom>
              <a:solidFill>
                <a:srgbClr val="096CE6"/>
              </a:solidFill>
              <a:ln>
                <a:solidFill>
                  <a:srgbClr val="096C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latin typeface="微软雅黑" panose="020B0503020204020204" pitchFamily="34" charset="-122"/>
                  <a:ea typeface="微软雅黑" panose="020B0503020204020204" pitchFamily="34" charset="-122"/>
                </a:endParaRPr>
              </a:p>
            </p:txBody>
          </p:sp>
        </p:grpSp>
        <p:grpSp>
          <p:nvGrpSpPr>
            <p:cNvPr id="77" name="组合 76">
              <a:extLst>
                <a:ext uri="{FF2B5EF4-FFF2-40B4-BE49-F238E27FC236}">
                  <a16:creationId xmlns:a16="http://schemas.microsoft.com/office/drawing/2014/main" id="{13CFD9E8-258F-DD77-FC72-99BF00B36D1D}"/>
                </a:ext>
              </a:extLst>
            </p:cNvPr>
            <p:cNvGrpSpPr/>
            <p:nvPr/>
          </p:nvGrpSpPr>
          <p:grpSpPr>
            <a:xfrm>
              <a:off x="6807344" y="4234756"/>
              <a:ext cx="4900694" cy="699123"/>
              <a:chOff x="6859997" y="3263761"/>
              <a:chExt cx="4747802" cy="699123"/>
            </a:xfrm>
          </p:grpSpPr>
          <p:sp>
            <p:nvSpPr>
              <p:cNvPr id="88" name="矩形 87">
                <a:extLst>
                  <a:ext uri="{FF2B5EF4-FFF2-40B4-BE49-F238E27FC236}">
                    <a16:creationId xmlns:a16="http://schemas.microsoft.com/office/drawing/2014/main" id="{7FF4A886-C24F-CD44-2BE7-A1FC3BFC519C}"/>
                  </a:ext>
                </a:extLst>
              </p:cNvPr>
              <p:cNvSpPr/>
              <p:nvPr>
                <p:custDataLst>
                  <p:tags r:id="rId4"/>
                </p:custDataLst>
              </p:nvPr>
            </p:nvSpPr>
            <p:spPr>
              <a:xfrm rot="10800000" flipV="1">
                <a:off x="6887041" y="3263762"/>
                <a:ext cx="4720758" cy="699122"/>
              </a:xfrm>
              <a:prstGeom prst="rect">
                <a:avLst/>
              </a:prstGeom>
              <a:solidFill>
                <a:schemeClr val="bg1">
                  <a:alpha val="90000"/>
                </a:schemeClr>
              </a:solidFill>
              <a:ln w="9525">
                <a:solidFill>
                  <a:srgbClr val="0052D9"/>
                </a:solidFill>
                <a:prstDash val="dash"/>
              </a:ln>
            </p:spPr>
            <p:style>
              <a:lnRef idx="2">
                <a:srgbClr val="00FFFF">
                  <a:shade val="50000"/>
                </a:srgbClr>
              </a:lnRef>
              <a:fillRef idx="1">
                <a:srgbClr val="00FFFF"/>
              </a:fillRef>
              <a:effectRef idx="0">
                <a:srgbClr val="00FFFF"/>
              </a:effectRef>
              <a:fontRef idx="minor">
                <a:sysClr val="window" lastClr="FFFFFF"/>
              </a:fontRef>
            </p:style>
            <p:txBody>
              <a:bodyPr vertOverflow="overflow" horzOverflow="overflow" vert="horz" wrap="square" numCol="1" spcCol="0" rtlCol="0" fromWordArt="0" anchor="ctr" anchorCtr="0" forceAA="0" compatLnSpc="1">
                <a:noAutofit/>
              </a:bodyPr>
              <a:lstStyle/>
              <a:p>
                <a:pPr algn="just"/>
                <a:endParaRPr lang="zh-CN" altLang="en-US" sz="1350">
                  <a:solidFill>
                    <a:srgbClr val="EA5404"/>
                  </a:solidFill>
                  <a:latin typeface="微软雅黑" panose="020B0503020204020204" pitchFamily="34" charset="-122"/>
                  <a:ea typeface="微软雅黑" panose="020B0503020204020204" pitchFamily="34" charset="-122"/>
                  <a:cs typeface="+mn-ea"/>
                  <a:sym typeface="+mn-ea"/>
                </a:endParaRPr>
              </a:p>
            </p:txBody>
          </p:sp>
          <p:sp>
            <p:nvSpPr>
              <p:cNvPr id="89" name="矩形 88">
                <a:extLst>
                  <a:ext uri="{FF2B5EF4-FFF2-40B4-BE49-F238E27FC236}">
                    <a16:creationId xmlns:a16="http://schemas.microsoft.com/office/drawing/2014/main" id="{A562E530-1E4B-3F21-4651-FA4FD645E2A5}"/>
                  </a:ext>
                </a:extLst>
              </p:cNvPr>
              <p:cNvSpPr/>
              <p:nvPr/>
            </p:nvSpPr>
            <p:spPr>
              <a:xfrm>
                <a:off x="6859997" y="3263761"/>
                <a:ext cx="45706" cy="699123"/>
              </a:xfrm>
              <a:prstGeom prst="rect">
                <a:avLst/>
              </a:prstGeom>
              <a:solidFill>
                <a:srgbClr val="096CE6"/>
              </a:solidFill>
              <a:ln>
                <a:solidFill>
                  <a:srgbClr val="096C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latin typeface="微软雅黑" panose="020B0503020204020204" pitchFamily="34" charset="-122"/>
                  <a:ea typeface="微软雅黑" panose="020B0503020204020204" pitchFamily="34" charset="-122"/>
                </a:endParaRPr>
              </a:p>
            </p:txBody>
          </p:sp>
        </p:grpSp>
        <p:grpSp>
          <p:nvGrpSpPr>
            <p:cNvPr id="78" name="组合 77">
              <a:extLst>
                <a:ext uri="{FF2B5EF4-FFF2-40B4-BE49-F238E27FC236}">
                  <a16:creationId xmlns:a16="http://schemas.microsoft.com/office/drawing/2014/main" id="{9D801862-59D8-BD96-1959-EFC5E275FB19}"/>
                </a:ext>
              </a:extLst>
            </p:cNvPr>
            <p:cNvGrpSpPr/>
            <p:nvPr/>
          </p:nvGrpSpPr>
          <p:grpSpPr>
            <a:xfrm>
              <a:off x="6807344" y="2195688"/>
              <a:ext cx="4900694" cy="699123"/>
              <a:chOff x="6859997" y="3263761"/>
              <a:chExt cx="4747802" cy="699123"/>
            </a:xfrm>
          </p:grpSpPr>
          <p:sp>
            <p:nvSpPr>
              <p:cNvPr id="86" name="矩形 85">
                <a:extLst>
                  <a:ext uri="{FF2B5EF4-FFF2-40B4-BE49-F238E27FC236}">
                    <a16:creationId xmlns:a16="http://schemas.microsoft.com/office/drawing/2014/main" id="{3B19A52A-3D84-4819-297E-C6A688E172E6}"/>
                  </a:ext>
                </a:extLst>
              </p:cNvPr>
              <p:cNvSpPr/>
              <p:nvPr>
                <p:custDataLst>
                  <p:tags r:id="rId3"/>
                </p:custDataLst>
              </p:nvPr>
            </p:nvSpPr>
            <p:spPr>
              <a:xfrm rot="10800000" flipV="1">
                <a:off x="6887041" y="3263762"/>
                <a:ext cx="4720758" cy="699122"/>
              </a:xfrm>
              <a:prstGeom prst="rect">
                <a:avLst/>
              </a:prstGeom>
              <a:solidFill>
                <a:schemeClr val="bg1">
                  <a:alpha val="90000"/>
                </a:schemeClr>
              </a:solidFill>
              <a:ln w="9525">
                <a:solidFill>
                  <a:srgbClr val="0052D9"/>
                </a:solidFill>
                <a:prstDash val="dash"/>
              </a:ln>
            </p:spPr>
            <p:style>
              <a:lnRef idx="2">
                <a:srgbClr val="00FFFF">
                  <a:shade val="50000"/>
                </a:srgbClr>
              </a:lnRef>
              <a:fillRef idx="1">
                <a:srgbClr val="00FFFF"/>
              </a:fillRef>
              <a:effectRef idx="0">
                <a:srgbClr val="00FFFF"/>
              </a:effectRef>
              <a:fontRef idx="minor">
                <a:sysClr val="window" lastClr="FFFFFF"/>
              </a:fontRef>
            </p:style>
            <p:txBody>
              <a:bodyPr vertOverflow="overflow" horzOverflow="overflow" vert="horz" wrap="square" numCol="1" spcCol="0" rtlCol="0" fromWordArt="0" anchor="ctr" anchorCtr="0" forceAA="0" compatLnSpc="1">
                <a:noAutofit/>
              </a:bodyPr>
              <a:lstStyle/>
              <a:p>
                <a:pPr algn="just"/>
                <a:endParaRPr lang="zh-CN" altLang="en-US" sz="1350">
                  <a:solidFill>
                    <a:srgbClr val="EA5404"/>
                  </a:solidFill>
                  <a:latin typeface="微软雅黑" panose="020B0503020204020204" pitchFamily="34" charset="-122"/>
                  <a:ea typeface="微软雅黑" panose="020B0503020204020204" pitchFamily="34" charset="-122"/>
                  <a:cs typeface="+mn-ea"/>
                  <a:sym typeface="+mn-ea"/>
                </a:endParaRPr>
              </a:p>
            </p:txBody>
          </p:sp>
          <p:sp>
            <p:nvSpPr>
              <p:cNvPr id="87" name="矩形 86">
                <a:extLst>
                  <a:ext uri="{FF2B5EF4-FFF2-40B4-BE49-F238E27FC236}">
                    <a16:creationId xmlns:a16="http://schemas.microsoft.com/office/drawing/2014/main" id="{C477FC90-1694-D7E4-73AB-A0FF13D1F8D0}"/>
                  </a:ext>
                </a:extLst>
              </p:cNvPr>
              <p:cNvSpPr/>
              <p:nvPr/>
            </p:nvSpPr>
            <p:spPr>
              <a:xfrm>
                <a:off x="6859997" y="3263761"/>
                <a:ext cx="45706" cy="699123"/>
              </a:xfrm>
              <a:prstGeom prst="rect">
                <a:avLst/>
              </a:prstGeom>
              <a:solidFill>
                <a:srgbClr val="096CE6"/>
              </a:solidFill>
              <a:ln>
                <a:solidFill>
                  <a:srgbClr val="096C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latin typeface="微软雅黑" panose="020B0503020204020204" pitchFamily="34" charset="-122"/>
                  <a:ea typeface="微软雅黑" panose="020B0503020204020204" pitchFamily="34" charset="-122"/>
                </a:endParaRPr>
              </a:p>
            </p:txBody>
          </p:sp>
        </p:grpSp>
        <p:sp>
          <p:nvSpPr>
            <p:cNvPr id="79" name="文本框 78">
              <a:extLst>
                <a:ext uri="{FF2B5EF4-FFF2-40B4-BE49-F238E27FC236}">
                  <a16:creationId xmlns:a16="http://schemas.microsoft.com/office/drawing/2014/main" id="{BE511768-8ADF-8A77-1414-007AD00CC79B}"/>
                </a:ext>
              </a:extLst>
            </p:cNvPr>
            <p:cNvSpPr txBox="1"/>
            <p:nvPr/>
          </p:nvSpPr>
          <p:spPr>
            <a:xfrm>
              <a:off x="6909795" y="2213653"/>
              <a:ext cx="4900694" cy="663195"/>
            </a:xfrm>
            <a:prstGeom prst="rect">
              <a:avLst/>
            </a:prstGeom>
            <a:noFill/>
          </p:spPr>
          <p:txBody>
            <a:bodyPr wrap="square">
              <a:spAutoFit/>
            </a:bodyPr>
            <a:lstStyle/>
            <a:p>
              <a:pPr marL="0" marR="0" lvl="0" indent="0" algn="just" defTabSz="914400" rtl="0" eaLnBrk="1" fontAlgn="auto" latinLnBrk="0" hangingPunct="1">
                <a:lnSpc>
                  <a:spcPct val="120000"/>
                </a:lnSpc>
                <a:spcBef>
                  <a:spcPts val="0"/>
                </a:spcBef>
                <a:spcAft>
                  <a:spcPts val="0"/>
                </a:spcAft>
                <a:buClrTx/>
                <a:buSzTx/>
                <a:buFontTx/>
                <a:buNone/>
                <a:defRPr/>
              </a:pPr>
              <a:r>
                <a:rPr lang="zh-CN" altLang="en-US" sz="1600" b="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我国</a:t>
              </a:r>
              <a:r>
                <a:rPr lang="zh-CN" altLang="en-US" sz="16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首次</a:t>
              </a:r>
              <a:r>
                <a:rPr lang="zh-CN" altLang="en-US" sz="1600" b="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实现，基于国产</a:t>
              </a:r>
              <a:r>
                <a:rPr lang="en-US" altLang="zh-CN" sz="1600" b="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HTASP</a:t>
              </a:r>
              <a:r>
                <a:rPr lang="zh-CN" altLang="en-US" sz="1600" b="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混合负载数据库进行全国金融系统资金清算</a:t>
              </a:r>
              <a:endParaRPr lang="en-US" altLang="zh-CN" sz="1600" b="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0" name="文本框 79">
              <a:extLst>
                <a:ext uri="{FF2B5EF4-FFF2-40B4-BE49-F238E27FC236}">
                  <a16:creationId xmlns:a16="http://schemas.microsoft.com/office/drawing/2014/main" id="{E7203C36-E4DB-3699-E2EB-398585E9212B}"/>
                </a:ext>
              </a:extLst>
            </p:cNvPr>
            <p:cNvSpPr txBox="1"/>
            <p:nvPr/>
          </p:nvSpPr>
          <p:spPr>
            <a:xfrm>
              <a:off x="6909795" y="3226183"/>
              <a:ext cx="4900694" cy="663195"/>
            </a:xfrm>
            <a:prstGeom prst="rect">
              <a:avLst/>
            </a:prstGeom>
            <a:noFill/>
          </p:spPr>
          <p:txBody>
            <a:bodyPr wrap="square">
              <a:spAutoFit/>
            </a:bodyPr>
            <a:lstStyle>
              <a:defPPr>
                <a:defRPr lang="zh-CN"/>
              </a:defPPr>
              <a:lvl1pPr marR="0" lvl="0" indent="0" algn="just" fontAlgn="auto">
                <a:lnSpc>
                  <a:spcPct val="120000"/>
                </a:lnSpc>
                <a:spcBef>
                  <a:spcPts val="0"/>
                </a:spcBef>
                <a:spcAft>
                  <a:spcPts val="0"/>
                </a:spcAft>
                <a:buClrTx/>
                <a:buSzTx/>
                <a:buFontTx/>
                <a:buNone/>
                <a:defRPr sz="1600" b="0">
                  <a:solidFill>
                    <a:schemeClr val="tx1">
                      <a:lumMod val="85000"/>
                      <a:lumOff val="15000"/>
                    </a:schemeClr>
                  </a:solidFill>
                  <a:latin typeface="方正兰亭黑简体" panose="020F0502020204030204" pitchFamily="2" charset="-122"/>
                  <a:ea typeface="方正兰亭黑简体" panose="020F0502020204030204" pitchFamily="2" charset="-122"/>
                </a:defRPr>
              </a:lvl1pPr>
            </a:lstStyle>
            <a:p>
              <a:r>
                <a:rPr lang="zh-CN" altLang="en-US" dirty="0">
                  <a:latin typeface="微软雅黑" panose="020B0503020204020204" pitchFamily="34" charset="-122"/>
                  <a:ea typeface="微软雅黑" panose="020B0503020204020204" pitchFamily="34" charset="-122"/>
                  <a:cs typeface="微软雅黑" panose="020B0503020204020204" pitchFamily="34" charset="-122"/>
                </a:rPr>
                <a:t>大型银行核心系统从</a:t>
              </a:r>
              <a:r>
                <a:rPr lang="en-US" altLang="zh-CN" dirty="0">
                  <a:latin typeface="微软雅黑" panose="020B0503020204020204" pitchFamily="34" charset="-122"/>
                  <a:ea typeface="微软雅黑" panose="020B0503020204020204" pitchFamily="34" charset="-122"/>
                  <a:cs typeface="微软雅黑" panose="020B0503020204020204" pitchFamily="34" charset="-122"/>
                </a:rPr>
                <a:t>Oracle</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下移到分布式数据库</a:t>
              </a:r>
              <a:r>
                <a:rPr lang="en-US" altLang="zh-CN" dirty="0">
                  <a:latin typeface="微软雅黑" panose="020B0503020204020204" pitchFamily="34" charset="-122"/>
                  <a:ea typeface="微软雅黑" panose="020B0503020204020204" pitchFamily="34" charset="-122"/>
                  <a:cs typeface="微软雅黑" panose="020B0503020204020204" pitchFamily="34" charset="-122"/>
                </a:rPr>
                <a:t>TDSQL</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。国有大行核心系统</a:t>
              </a:r>
              <a:r>
                <a:rPr lang="zh-CN" altLang="en-US"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首次</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全栈国产化</a:t>
              </a:r>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1" name="文本框 80">
              <a:extLst>
                <a:ext uri="{FF2B5EF4-FFF2-40B4-BE49-F238E27FC236}">
                  <a16:creationId xmlns:a16="http://schemas.microsoft.com/office/drawing/2014/main" id="{07A3891A-6AFA-8FF4-E8F3-068AAB657DF5}"/>
                </a:ext>
              </a:extLst>
            </p:cNvPr>
            <p:cNvSpPr txBox="1"/>
            <p:nvPr/>
          </p:nvSpPr>
          <p:spPr>
            <a:xfrm>
              <a:off x="6909795" y="4252720"/>
              <a:ext cx="4900694" cy="663195"/>
            </a:xfrm>
            <a:prstGeom prst="rect">
              <a:avLst/>
            </a:prstGeom>
            <a:noFill/>
          </p:spPr>
          <p:txBody>
            <a:bodyPr wrap="square">
              <a:spAutoFit/>
            </a:bodyPr>
            <a:lstStyle>
              <a:defPPr>
                <a:defRPr lang="zh-CN"/>
              </a:defPPr>
              <a:lvl1pPr marR="0" lvl="0" indent="0" algn="just" fontAlgn="auto">
                <a:lnSpc>
                  <a:spcPct val="120000"/>
                </a:lnSpc>
                <a:spcBef>
                  <a:spcPts val="0"/>
                </a:spcBef>
                <a:spcAft>
                  <a:spcPts val="0"/>
                </a:spcAft>
                <a:buClrTx/>
                <a:buSzTx/>
                <a:buFontTx/>
                <a:buNone/>
                <a:defRPr sz="1600" b="0">
                  <a:solidFill>
                    <a:schemeClr val="tx1">
                      <a:lumMod val="85000"/>
                      <a:lumOff val="15000"/>
                    </a:schemeClr>
                  </a:solidFill>
                  <a:latin typeface="方正兰亭黑简体" panose="020F0502020204030204" pitchFamily="2" charset="-122"/>
                  <a:ea typeface="方正兰亭黑简体" panose="020F0502020204030204" pitchFamily="2" charset="-122"/>
                </a:defRPr>
              </a:lvl1pPr>
            </a:lstStyle>
            <a:p>
              <a:r>
                <a:rPr lang="zh-CN" altLang="en-US" dirty="0">
                  <a:latin typeface="微软雅黑" panose="020B0503020204020204" pitchFamily="34" charset="-122"/>
                  <a:ea typeface="微软雅黑" panose="020B0503020204020204" pitchFamily="34" charset="-122"/>
                  <a:cs typeface="微软雅黑" panose="020B0503020204020204" pitchFamily="34" charset="-122"/>
                </a:rPr>
                <a:t>大型银行核心系统</a:t>
              </a:r>
              <a:r>
                <a:rPr lang="zh-CN" altLang="en-US"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首次</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实现从</a:t>
              </a:r>
              <a:r>
                <a:rPr lang="en-US" altLang="zh-CN" dirty="0">
                  <a:latin typeface="微软雅黑" panose="020B0503020204020204" pitchFamily="34" charset="-122"/>
                  <a:ea typeface="微软雅黑" panose="020B0503020204020204" pitchFamily="34" charset="-122"/>
                  <a:cs typeface="微软雅黑" panose="020B0503020204020204" pitchFamily="34" charset="-122"/>
                </a:rPr>
                <a:t>IBM</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大机下移到国产分布式数据库。股份制银行核心系统</a:t>
              </a:r>
              <a:r>
                <a:rPr lang="zh-CN" altLang="en-US"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首次</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全栈国产化</a:t>
              </a:r>
            </a:p>
          </p:txBody>
        </p:sp>
        <p:grpSp>
          <p:nvGrpSpPr>
            <p:cNvPr id="82" name="组合 81">
              <a:extLst>
                <a:ext uri="{FF2B5EF4-FFF2-40B4-BE49-F238E27FC236}">
                  <a16:creationId xmlns:a16="http://schemas.microsoft.com/office/drawing/2014/main" id="{394C5086-9FCA-408D-CC58-103E74428DA2}"/>
                </a:ext>
              </a:extLst>
            </p:cNvPr>
            <p:cNvGrpSpPr/>
            <p:nvPr/>
          </p:nvGrpSpPr>
          <p:grpSpPr>
            <a:xfrm>
              <a:off x="6802285" y="5264993"/>
              <a:ext cx="4900694" cy="699123"/>
              <a:chOff x="6859997" y="3263761"/>
              <a:chExt cx="4747802" cy="699123"/>
            </a:xfrm>
          </p:grpSpPr>
          <p:sp>
            <p:nvSpPr>
              <p:cNvPr id="84" name="矩形 83">
                <a:extLst>
                  <a:ext uri="{FF2B5EF4-FFF2-40B4-BE49-F238E27FC236}">
                    <a16:creationId xmlns:a16="http://schemas.microsoft.com/office/drawing/2014/main" id="{935D3703-2BCE-98CE-387E-082E39D04FF4}"/>
                  </a:ext>
                </a:extLst>
              </p:cNvPr>
              <p:cNvSpPr/>
              <p:nvPr>
                <p:custDataLst>
                  <p:tags r:id="rId2"/>
                </p:custDataLst>
              </p:nvPr>
            </p:nvSpPr>
            <p:spPr>
              <a:xfrm rot="10800000" flipV="1">
                <a:off x="6887041" y="3263762"/>
                <a:ext cx="4720758" cy="699122"/>
              </a:xfrm>
              <a:prstGeom prst="rect">
                <a:avLst/>
              </a:prstGeom>
              <a:solidFill>
                <a:schemeClr val="bg1">
                  <a:alpha val="90000"/>
                </a:schemeClr>
              </a:solidFill>
              <a:ln w="9525">
                <a:solidFill>
                  <a:srgbClr val="0052D9"/>
                </a:solidFill>
                <a:prstDash val="dash"/>
              </a:ln>
            </p:spPr>
            <p:style>
              <a:lnRef idx="2">
                <a:srgbClr val="00FFFF">
                  <a:shade val="50000"/>
                </a:srgbClr>
              </a:lnRef>
              <a:fillRef idx="1">
                <a:srgbClr val="00FFFF"/>
              </a:fillRef>
              <a:effectRef idx="0">
                <a:srgbClr val="00FFFF"/>
              </a:effectRef>
              <a:fontRef idx="minor">
                <a:sysClr val="window" lastClr="FFFFFF"/>
              </a:fontRef>
            </p:style>
            <p:txBody>
              <a:bodyPr vertOverflow="overflow" horzOverflow="overflow" vert="horz" wrap="square" numCol="1" spcCol="0" rtlCol="0" fromWordArt="0" anchor="ctr" anchorCtr="0" forceAA="0" compatLnSpc="1">
                <a:noAutofit/>
              </a:bodyPr>
              <a:lstStyle/>
              <a:p>
                <a:pPr algn="just"/>
                <a:endParaRPr lang="zh-CN" altLang="en-US" sz="1350">
                  <a:solidFill>
                    <a:srgbClr val="EA5404"/>
                  </a:solidFill>
                  <a:latin typeface="微软雅黑" panose="020B0503020204020204" pitchFamily="34" charset="-122"/>
                  <a:ea typeface="微软雅黑" panose="020B0503020204020204" pitchFamily="34" charset="-122"/>
                  <a:cs typeface="+mn-ea"/>
                  <a:sym typeface="+mn-ea"/>
                </a:endParaRPr>
              </a:p>
            </p:txBody>
          </p:sp>
          <p:sp>
            <p:nvSpPr>
              <p:cNvPr id="85" name="矩形 84">
                <a:extLst>
                  <a:ext uri="{FF2B5EF4-FFF2-40B4-BE49-F238E27FC236}">
                    <a16:creationId xmlns:a16="http://schemas.microsoft.com/office/drawing/2014/main" id="{F5EF5290-5A76-8848-73E6-02F79362073B}"/>
                  </a:ext>
                </a:extLst>
              </p:cNvPr>
              <p:cNvSpPr/>
              <p:nvPr/>
            </p:nvSpPr>
            <p:spPr>
              <a:xfrm>
                <a:off x="6859997" y="3263761"/>
                <a:ext cx="45706" cy="699123"/>
              </a:xfrm>
              <a:prstGeom prst="rect">
                <a:avLst/>
              </a:prstGeom>
              <a:solidFill>
                <a:srgbClr val="096CE6"/>
              </a:solidFill>
              <a:ln>
                <a:solidFill>
                  <a:srgbClr val="096C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latin typeface="微软雅黑" panose="020B0503020204020204" pitchFamily="34" charset="-122"/>
                  <a:ea typeface="微软雅黑" panose="020B0503020204020204" pitchFamily="34" charset="-122"/>
                </a:endParaRPr>
              </a:p>
            </p:txBody>
          </p:sp>
        </p:grpSp>
        <p:sp>
          <p:nvSpPr>
            <p:cNvPr id="83" name="文本框 82">
              <a:extLst>
                <a:ext uri="{FF2B5EF4-FFF2-40B4-BE49-F238E27FC236}">
                  <a16:creationId xmlns:a16="http://schemas.microsoft.com/office/drawing/2014/main" id="{5AE9280A-8D37-95D9-E08B-8F797D991EC1}"/>
                </a:ext>
              </a:extLst>
            </p:cNvPr>
            <p:cNvSpPr txBox="1"/>
            <p:nvPr/>
          </p:nvSpPr>
          <p:spPr>
            <a:xfrm>
              <a:off x="6940071" y="5293873"/>
              <a:ext cx="4900694" cy="658194"/>
            </a:xfrm>
            <a:prstGeom prst="rect">
              <a:avLst/>
            </a:prstGeom>
            <a:noFill/>
          </p:spPr>
          <p:txBody>
            <a:bodyPr wrap="square">
              <a:spAutoFit/>
            </a:bodyPr>
            <a:lstStyle>
              <a:defPPr>
                <a:defRPr lang="zh-CN"/>
              </a:defPPr>
              <a:lvl1pPr marR="0" lvl="0" indent="0" algn="just" fontAlgn="auto">
                <a:lnSpc>
                  <a:spcPct val="120000"/>
                </a:lnSpc>
                <a:spcBef>
                  <a:spcPts val="0"/>
                </a:spcBef>
                <a:spcAft>
                  <a:spcPts val="0"/>
                </a:spcAft>
                <a:buClrTx/>
                <a:buSzTx/>
                <a:buFontTx/>
                <a:buNone/>
                <a:defRPr sz="1600" b="0">
                  <a:solidFill>
                    <a:schemeClr val="tx1">
                      <a:lumMod val="85000"/>
                      <a:lumOff val="15000"/>
                    </a:schemeClr>
                  </a:solidFill>
                  <a:latin typeface="方正兰亭黑简体" panose="020F0502020204030204" pitchFamily="2" charset="-122"/>
                  <a:ea typeface="方正兰亭黑简体" panose="020F0502020204030204" pitchFamily="2" charset="-122"/>
                </a:defRPr>
              </a:lvl1pPr>
            </a:lstStyle>
            <a:p>
              <a:r>
                <a:rPr lang="zh-CN" altLang="en-US"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首个</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基于国产数据库打造的证券核心系统</a:t>
              </a:r>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cs typeface="微软雅黑" panose="020B0503020204020204" pitchFamily="34" charset="-122"/>
                </a:rPr>
                <a:t>保险行业</a:t>
              </a:r>
              <a:r>
                <a:rPr lang="zh-CN" altLang="en-US"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首次</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实现核心系统数据库国产化</a:t>
              </a:r>
            </a:p>
          </p:txBody>
        </p:sp>
      </p:grpSp>
    </p:spTree>
    <p:extLst>
      <p:ext uri="{BB962C8B-B14F-4D97-AF65-F5344CB8AC3E}">
        <p14:creationId xmlns:p14="http://schemas.microsoft.com/office/powerpoint/2010/main" val="514253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GlowDiffused/>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六边形 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45F6305-B188-4A25-AC39-23404358C975}"/>
              </a:ext>
            </a:extLst>
          </p:cNvPr>
          <p:cNvSpPr/>
          <p:nvPr/>
        </p:nvSpPr>
        <p:spPr>
          <a:xfrm>
            <a:off x="3347200" y="228600"/>
            <a:ext cx="5497600" cy="4739311"/>
          </a:xfrm>
          <a:prstGeom prst="hexagon">
            <a:avLst/>
          </a:prstGeom>
          <a:noFill/>
          <a:ln w="6350">
            <a:solidFill>
              <a:srgbClr val="26FD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342C8"/>
              </a:solidFill>
            </a:endParaRPr>
          </a:p>
        </p:txBody>
      </p:sp>
      <p:sp>
        <p:nvSpPr>
          <p:cNvPr id="192" name="六边形 19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16B5073-8548-40F9-92F0-6CD5148B0800}"/>
              </a:ext>
            </a:extLst>
          </p:cNvPr>
          <p:cNvSpPr/>
          <p:nvPr/>
        </p:nvSpPr>
        <p:spPr>
          <a:xfrm rot="105882">
            <a:off x="3375000" y="250781"/>
            <a:ext cx="5442000" cy="4691380"/>
          </a:xfrm>
          <a:prstGeom prst="hexagon">
            <a:avLst>
              <a:gd name="adj" fmla="val 25000"/>
              <a:gd name="vf" fmla="val 115470"/>
            </a:avLst>
          </a:prstGeom>
          <a:noFill/>
          <a:ln w="6475" cap="flat" cmpd="sng" algn="ctr">
            <a:solidFill>
              <a:srgbClr val="26FDFF">
                <a:alpha val="98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82">
              <a:solidFill>
                <a:srgbClr val="2744C5"/>
              </a:solidFill>
            </a:endParaRPr>
          </a:p>
        </p:txBody>
      </p:sp>
      <p:sp>
        <p:nvSpPr>
          <p:cNvPr id="193" name="六边形 19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8821899-7715-402E-983D-0592CD4BD791}"/>
              </a:ext>
            </a:extLst>
          </p:cNvPr>
          <p:cNvSpPr/>
          <p:nvPr/>
        </p:nvSpPr>
        <p:spPr>
          <a:xfrm rot="211765">
            <a:off x="3402800" y="272962"/>
            <a:ext cx="5386400" cy="4643448"/>
          </a:xfrm>
          <a:prstGeom prst="hexagon">
            <a:avLst>
              <a:gd name="adj" fmla="val 25000"/>
              <a:gd name="vf" fmla="val 115470"/>
            </a:avLst>
          </a:prstGeom>
          <a:noFill/>
          <a:ln w="6599" cap="flat" cmpd="sng" algn="ctr">
            <a:solidFill>
              <a:srgbClr val="26FDFF">
                <a:alpha val="196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65">
              <a:solidFill>
                <a:srgbClr val="2B47C2"/>
              </a:solidFill>
            </a:endParaRPr>
          </a:p>
        </p:txBody>
      </p:sp>
      <p:sp>
        <p:nvSpPr>
          <p:cNvPr id="194" name="六边形 19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912BC6D-3896-41F2-AAF7-FB39030FBFC8}"/>
              </a:ext>
            </a:extLst>
          </p:cNvPr>
          <p:cNvSpPr/>
          <p:nvPr/>
        </p:nvSpPr>
        <p:spPr>
          <a:xfrm rot="317647">
            <a:off x="3430601" y="295142"/>
            <a:ext cx="5330799" cy="4595517"/>
          </a:xfrm>
          <a:prstGeom prst="hexagon">
            <a:avLst>
              <a:gd name="adj" fmla="val 25000"/>
              <a:gd name="vf" fmla="val 115470"/>
            </a:avLst>
          </a:prstGeom>
          <a:noFill/>
          <a:ln w="6724" cap="flat" cmpd="sng" algn="ctr">
            <a:solidFill>
              <a:srgbClr val="26FDFF">
                <a:alpha val="294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47">
              <a:solidFill>
                <a:srgbClr val="2F4ABF"/>
              </a:solidFill>
            </a:endParaRPr>
          </a:p>
        </p:txBody>
      </p:sp>
      <p:sp>
        <p:nvSpPr>
          <p:cNvPr id="195" name="六边形 19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C884A80-5EBC-4672-B90C-D48776BE85E9}"/>
              </a:ext>
            </a:extLst>
          </p:cNvPr>
          <p:cNvSpPr/>
          <p:nvPr/>
        </p:nvSpPr>
        <p:spPr>
          <a:xfrm rot="423529">
            <a:off x="3458401" y="317323"/>
            <a:ext cx="5275199" cy="4547586"/>
          </a:xfrm>
          <a:prstGeom prst="hexagon">
            <a:avLst>
              <a:gd name="adj" fmla="val 25000"/>
              <a:gd name="vf" fmla="val 115470"/>
            </a:avLst>
          </a:prstGeom>
          <a:noFill/>
          <a:ln w="6848" cap="flat" cmpd="sng" algn="ctr">
            <a:solidFill>
              <a:srgbClr val="26FDFF">
                <a:alpha val="392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29">
              <a:solidFill>
                <a:srgbClr val="344DBC"/>
              </a:solidFill>
            </a:endParaRPr>
          </a:p>
        </p:txBody>
      </p:sp>
      <p:sp>
        <p:nvSpPr>
          <p:cNvPr id="196" name="六边形 19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A45496A6-BC82-4A94-A01E-E23EC0BA365A}"/>
              </a:ext>
            </a:extLst>
          </p:cNvPr>
          <p:cNvSpPr/>
          <p:nvPr/>
        </p:nvSpPr>
        <p:spPr>
          <a:xfrm rot="529412">
            <a:off x="3486201" y="339504"/>
            <a:ext cx="5219598" cy="4499654"/>
          </a:xfrm>
          <a:prstGeom prst="hexagon">
            <a:avLst>
              <a:gd name="adj" fmla="val 25000"/>
              <a:gd name="vf" fmla="val 115470"/>
            </a:avLst>
          </a:prstGeom>
          <a:noFill/>
          <a:ln w="6973" cap="flat" cmpd="sng" algn="ctr">
            <a:solidFill>
              <a:srgbClr val="26FDFF">
                <a:alpha val="490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12">
              <a:solidFill>
                <a:srgbClr val="3850B9"/>
              </a:solidFill>
            </a:endParaRPr>
          </a:p>
        </p:txBody>
      </p:sp>
      <p:sp>
        <p:nvSpPr>
          <p:cNvPr id="197" name="六边形 19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EFA480E-9BB4-4F0A-B08A-7FD345E0486D}"/>
              </a:ext>
            </a:extLst>
          </p:cNvPr>
          <p:cNvSpPr/>
          <p:nvPr/>
        </p:nvSpPr>
        <p:spPr>
          <a:xfrm rot="635294">
            <a:off x="3514001" y="361685"/>
            <a:ext cx="5163998" cy="4451723"/>
          </a:xfrm>
          <a:prstGeom prst="hexagon">
            <a:avLst>
              <a:gd name="adj" fmla="val 25000"/>
              <a:gd name="vf" fmla="val 115470"/>
            </a:avLst>
          </a:prstGeom>
          <a:noFill/>
          <a:ln w="7097" cap="flat" cmpd="sng" algn="ctr">
            <a:solidFill>
              <a:srgbClr val="26FDFF">
                <a:alpha val="588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94">
              <a:solidFill>
                <a:srgbClr val="3C53B7"/>
              </a:solidFill>
            </a:endParaRPr>
          </a:p>
        </p:txBody>
      </p:sp>
      <p:sp>
        <p:nvSpPr>
          <p:cNvPr id="198" name="六边形 19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2ACBF33-7101-4AC6-AC25-9612CBC2D2A3}"/>
              </a:ext>
            </a:extLst>
          </p:cNvPr>
          <p:cNvSpPr/>
          <p:nvPr/>
        </p:nvSpPr>
        <p:spPr>
          <a:xfrm rot="741176">
            <a:off x="3541801" y="383865"/>
            <a:ext cx="5108398" cy="4403792"/>
          </a:xfrm>
          <a:prstGeom prst="hexagon">
            <a:avLst>
              <a:gd name="adj" fmla="val 25000"/>
              <a:gd name="vf" fmla="val 115470"/>
            </a:avLst>
          </a:prstGeom>
          <a:noFill/>
          <a:ln w="7222" cap="flat" cmpd="sng" algn="ctr">
            <a:solidFill>
              <a:srgbClr val="26FDFF">
                <a:alpha val="686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376">
              <a:solidFill>
                <a:srgbClr val="4156B4"/>
              </a:solidFill>
            </a:endParaRPr>
          </a:p>
        </p:txBody>
      </p:sp>
      <p:sp>
        <p:nvSpPr>
          <p:cNvPr id="199" name="六边形 19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5FCC3E9-F772-421D-A84E-A946BC44FC21}"/>
              </a:ext>
            </a:extLst>
          </p:cNvPr>
          <p:cNvSpPr/>
          <p:nvPr/>
        </p:nvSpPr>
        <p:spPr>
          <a:xfrm rot="847059">
            <a:off x="3569601" y="406046"/>
            <a:ext cx="5052797" cy="4355860"/>
          </a:xfrm>
          <a:prstGeom prst="hexagon">
            <a:avLst>
              <a:gd name="adj" fmla="val 25000"/>
              <a:gd name="vf" fmla="val 115470"/>
            </a:avLst>
          </a:prstGeom>
          <a:noFill/>
          <a:ln w="7346" cap="flat" cmpd="sng" algn="ctr">
            <a:solidFill>
              <a:srgbClr val="26FDFF">
                <a:alpha val="784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59">
              <a:solidFill>
                <a:srgbClr val="4559B1"/>
              </a:solidFill>
            </a:endParaRPr>
          </a:p>
        </p:txBody>
      </p:sp>
      <p:sp>
        <p:nvSpPr>
          <p:cNvPr id="200" name="六边形 19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348158E-C00A-4443-8652-C26195130628}"/>
              </a:ext>
            </a:extLst>
          </p:cNvPr>
          <p:cNvSpPr/>
          <p:nvPr/>
        </p:nvSpPr>
        <p:spPr>
          <a:xfrm rot="952941">
            <a:off x="3597402" y="428227"/>
            <a:ext cx="4997197" cy="4307929"/>
          </a:xfrm>
          <a:prstGeom prst="hexagon">
            <a:avLst>
              <a:gd name="adj" fmla="val 25000"/>
              <a:gd name="vf" fmla="val 115470"/>
            </a:avLst>
          </a:prstGeom>
          <a:noFill/>
          <a:ln w="7471" cap="flat" cmpd="sng" algn="ctr">
            <a:solidFill>
              <a:srgbClr val="26FDFF">
                <a:alpha val="882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41">
              <a:solidFill>
                <a:srgbClr val="495BAE"/>
              </a:solidFill>
            </a:endParaRPr>
          </a:p>
        </p:txBody>
      </p:sp>
      <p:sp>
        <p:nvSpPr>
          <p:cNvPr id="201" name="六边形 20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7FA322C-7FAB-4DA7-8C3B-04993ABA3542}"/>
              </a:ext>
            </a:extLst>
          </p:cNvPr>
          <p:cNvSpPr/>
          <p:nvPr/>
        </p:nvSpPr>
        <p:spPr>
          <a:xfrm rot="1058824">
            <a:off x="3625202" y="450408"/>
            <a:ext cx="4941597" cy="4259998"/>
          </a:xfrm>
          <a:prstGeom prst="hexagon">
            <a:avLst>
              <a:gd name="adj" fmla="val 25000"/>
              <a:gd name="vf" fmla="val 115470"/>
            </a:avLst>
          </a:prstGeom>
          <a:noFill/>
          <a:ln w="7595" cap="flat" cmpd="sng" algn="ctr">
            <a:solidFill>
              <a:srgbClr val="26FDFF">
                <a:alpha val="980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24">
              <a:solidFill>
                <a:srgbClr val="4E5EAB"/>
              </a:solidFill>
            </a:endParaRPr>
          </a:p>
        </p:txBody>
      </p:sp>
      <p:sp>
        <p:nvSpPr>
          <p:cNvPr id="202" name="六边形 20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0E01B2E-2B90-4AFB-A92D-26630D21965D}"/>
              </a:ext>
            </a:extLst>
          </p:cNvPr>
          <p:cNvSpPr/>
          <p:nvPr/>
        </p:nvSpPr>
        <p:spPr>
          <a:xfrm rot="1164706">
            <a:off x="3653002" y="472588"/>
            <a:ext cx="4885996" cy="4212067"/>
          </a:xfrm>
          <a:prstGeom prst="hexagon">
            <a:avLst>
              <a:gd name="adj" fmla="val 25000"/>
              <a:gd name="vf" fmla="val 115470"/>
            </a:avLst>
          </a:prstGeom>
          <a:noFill/>
          <a:ln w="7720" cap="flat" cmpd="sng" algn="ctr">
            <a:solidFill>
              <a:srgbClr val="26FDFF">
                <a:alpha val="1078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6">
              <a:solidFill>
                <a:srgbClr val="5261A8"/>
              </a:solidFill>
            </a:endParaRPr>
          </a:p>
        </p:txBody>
      </p:sp>
      <p:sp>
        <p:nvSpPr>
          <p:cNvPr id="203" name="六边形 20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8A12529-BABE-4DE3-BACA-3E9883CC243A}"/>
              </a:ext>
            </a:extLst>
          </p:cNvPr>
          <p:cNvSpPr/>
          <p:nvPr/>
        </p:nvSpPr>
        <p:spPr>
          <a:xfrm rot="1270588">
            <a:off x="3680802" y="494769"/>
            <a:ext cx="4830396" cy="4164135"/>
          </a:xfrm>
          <a:prstGeom prst="hexagon">
            <a:avLst>
              <a:gd name="adj" fmla="val 25000"/>
              <a:gd name="vf" fmla="val 115470"/>
            </a:avLst>
          </a:prstGeom>
          <a:noFill/>
          <a:ln w="7844" cap="flat" cmpd="sng" algn="ctr">
            <a:solidFill>
              <a:srgbClr val="26FDFF">
                <a:alpha val="1176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88">
              <a:solidFill>
                <a:srgbClr val="5664A6"/>
              </a:solidFill>
            </a:endParaRPr>
          </a:p>
        </p:txBody>
      </p:sp>
      <p:sp>
        <p:nvSpPr>
          <p:cNvPr id="204" name="六边形 20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13448E84-2B4A-4326-9A1A-11E34A4F5B2E}"/>
              </a:ext>
            </a:extLst>
          </p:cNvPr>
          <p:cNvSpPr/>
          <p:nvPr/>
        </p:nvSpPr>
        <p:spPr>
          <a:xfrm rot="1376471">
            <a:off x="3708602" y="516950"/>
            <a:ext cx="4774796" cy="4116204"/>
          </a:xfrm>
          <a:prstGeom prst="hexagon">
            <a:avLst>
              <a:gd name="adj" fmla="val 25000"/>
              <a:gd name="vf" fmla="val 115470"/>
            </a:avLst>
          </a:prstGeom>
          <a:noFill/>
          <a:ln w="7969" cap="flat" cmpd="sng" algn="ctr">
            <a:solidFill>
              <a:srgbClr val="26FDFF">
                <a:alpha val="1274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71">
              <a:solidFill>
                <a:srgbClr val="5B67A3"/>
              </a:solidFill>
            </a:endParaRPr>
          </a:p>
        </p:txBody>
      </p:sp>
      <p:sp>
        <p:nvSpPr>
          <p:cNvPr id="205" name="六边形 20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43D0606-DCE9-4562-8E46-5DBD9F80ECB4}"/>
              </a:ext>
            </a:extLst>
          </p:cNvPr>
          <p:cNvSpPr/>
          <p:nvPr/>
        </p:nvSpPr>
        <p:spPr>
          <a:xfrm rot="1482353">
            <a:off x="3736403" y="539131"/>
            <a:ext cx="4719195" cy="4068273"/>
          </a:xfrm>
          <a:prstGeom prst="hexagon">
            <a:avLst>
              <a:gd name="adj" fmla="val 25000"/>
              <a:gd name="vf" fmla="val 115470"/>
            </a:avLst>
          </a:prstGeom>
          <a:noFill/>
          <a:ln w="8093" cap="flat" cmpd="sng" algn="ctr">
            <a:solidFill>
              <a:srgbClr val="26FDFF">
                <a:alpha val="1372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953">
              <a:solidFill>
                <a:srgbClr val="5F6AA0"/>
              </a:solidFill>
            </a:endParaRPr>
          </a:p>
        </p:txBody>
      </p:sp>
      <p:sp>
        <p:nvSpPr>
          <p:cNvPr id="206" name="六边形 20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516D260-19C4-4E39-BF5D-BB58A1221707}"/>
              </a:ext>
            </a:extLst>
          </p:cNvPr>
          <p:cNvSpPr/>
          <p:nvPr/>
        </p:nvSpPr>
        <p:spPr>
          <a:xfrm rot="1588235">
            <a:off x="3764203" y="561311"/>
            <a:ext cx="4663595" cy="4020341"/>
          </a:xfrm>
          <a:prstGeom prst="hexagon">
            <a:avLst>
              <a:gd name="adj" fmla="val 25000"/>
              <a:gd name="vf" fmla="val 115470"/>
            </a:avLst>
          </a:prstGeom>
          <a:noFill/>
          <a:ln w="8218" cap="flat" cmpd="sng" algn="ctr">
            <a:solidFill>
              <a:srgbClr val="26FDFF">
                <a:alpha val="1470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35">
              <a:solidFill>
                <a:srgbClr val="636D9D"/>
              </a:solidFill>
            </a:endParaRPr>
          </a:p>
        </p:txBody>
      </p:sp>
      <p:sp>
        <p:nvSpPr>
          <p:cNvPr id="207" name="六边形 20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E49710A-035A-4F09-BB8A-89993944D791}"/>
              </a:ext>
            </a:extLst>
          </p:cNvPr>
          <p:cNvSpPr/>
          <p:nvPr/>
        </p:nvSpPr>
        <p:spPr>
          <a:xfrm rot="1694118">
            <a:off x="3792003" y="583492"/>
            <a:ext cx="4607995" cy="3972410"/>
          </a:xfrm>
          <a:prstGeom prst="hexagon">
            <a:avLst>
              <a:gd name="adj" fmla="val 25000"/>
              <a:gd name="vf" fmla="val 115470"/>
            </a:avLst>
          </a:prstGeom>
          <a:noFill/>
          <a:ln w="8342" cap="flat" cmpd="sng" algn="ctr">
            <a:solidFill>
              <a:srgbClr val="26FDFF">
                <a:alpha val="1568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18">
              <a:solidFill>
                <a:srgbClr val="68709A"/>
              </a:solidFill>
            </a:endParaRPr>
          </a:p>
        </p:txBody>
      </p:sp>
      <p:sp>
        <p:nvSpPr>
          <p:cNvPr id="208" name="六边形 20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4A9E927-8AA3-45D8-9AFF-06F7B5F6F853}"/>
              </a:ext>
            </a:extLst>
          </p:cNvPr>
          <p:cNvSpPr/>
          <p:nvPr/>
        </p:nvSpPr>
        <p:spPr>
          <a:xfrm rot="1800000">
            <a:off x="3819803" y="605673"/>
            <a:ext cx="4552394" cy="3924478"/>
          </a:xfrm>
          <a:prstGeom prst="hexagon">
            <a:avLst>
              <a:gd name="adj" fmla="val 25000"/>
              <a:gd name="vf" fmla="val 115470"/>
            </a:avLst>
          </a:prstGeom>
          <a:noFill/>
          <a:ln w="8467" cap="flat" cmpd="sng" algn="ctr">
            <a:solidFill>
              <a:srgbClr val="26FDFF">
                <a:alpha val="1666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6C7398"/>
              </a:solidFill>
            </a:endParaRPr>
          </a:p>
        </p:txBody>
      </p:sp>
      <p:sp>
        <p:nvSpPr>
          <p:cNvPr id="209" name="六边形 20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9B293C1-10A4-4F1B-BDE6-9FCD68B9B94C}"/>
              </a:ext>
            </a:extLst>
          </p:cNvPr>
          <p:cNvSpPr/>
          <p:nvPr/>
        </p:nvSpPr>
        <p:spPr>
          <a:xfrm rot="1905882">
            <a:off x="3847603" y="627854"/>
            <a:ext cx="4496794" cy="3876547"/>
          </a:xfrm>
          <a:prstGeom prst="hexagon">
            <a:avLst>
              <a:gd name="adj" fmla="val 25000"/>
              <a:gd name="vf" fmla="val 115470"/>
            </a:avLst>
          </a:prstGeom>
          <a:noFill/>
          <a:ln w="8591" cap="flat" cmpd="sng" algn="ctr">
            <a:solidFill>
              <a:srgbClr val="26FDFF">
                <a:alpha val="1764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82">
              <a:solidFill>
                <a:srgbClr val="707595"/>
              </a:solidFill>
            </a:endParaRPr>
          </a:p>
        </p:txBody>
      </p:sp>
      <p:sp>
        <p:nvSpPr>
          <p:cNvPr id="210" name="六边形 20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BC71478B-C420-4109-9D4A-B46BFDB38243}"/>
              </a:ext>
            </a:extLst>
          </p:cNvPr>
          <p:cNvSpPr/>
          <p:nvPr/>
        </p:nvSpPr>
        <p:spPr>
          <a:xfrm rot="2011765">
            <a:off x="3875403" y="650035"/>
            <a:ext cx="4441194" cy="3828616"/>
          </a:xfrm>
          <a:prstGeom prst="hexagon">
            <a:avLst>
              <a:gd name="adj" fmla="val 25000"/>
              <a:gd name="vf" fmla="val 115470"/>
            </a:avLst>
          </a:prstGeom>
          <a:noFill/>
          <a:ln w="8716" cap="flat" cmpd="sng" algn="ctr">
            <a:solidFill>
              <a:srgbClr val="26FDFF">
                <a:alpha val="1862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365">
              <a:solidFill>
                <a:srgbClr val="747892"/>
              </a:solidFill>
            </a:endParaRPr>
          </a:p>
        </p:txBody>
      </p:sp>
      <p:sp>
        <p:nvSpPr>
          <p:cNvPr id="211" name="六边形 21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DE0FE0B-9F15-4FD8-995E-61E8ED52FC76}"/>
              </a:ext>
            </a:extLst>
          </p:cNvPr>
          <p:cNvSpPr/>
          <p:nvPr/>
        </p:nvSpPr>
        <p:spPr>
          <a:xfrm rot="2117647">
            <a:off x="3903204" y="672215"/>
            <a:ext cx="4385594" cy="3780684"/>
          </a:xfrm>
          <a:prstGeom prst="hexagon">
            <a:avLst>
              <a:gd name="adj" fmla="val 25000"/>
              <a:gd name="vf" fmla="val 115470"/>
            </a:avLst>
          </a:prstGeom>
          <a:noFill/>
          <a:ln w="8840" cap="flat" cmpd="sng" algn="ctr">
            <a:solidFill>
              <a:srgbClr val="26FDFF">
                <a:alpha val="1960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447">
              <a:solidFill>
                <a:srgbClr val="797B8F"/>
              </a:solidFill>
            </a:endParaRPr>
          </a:p>
        </p:txBody>
      </p:sp>
      <p:sp>
        <p:nvSpPr>
          <p:cNvPr id="212" name="六边形 21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4191D93-692F-4BB9-9F21-9E0D6A5E28B1}"/>
              </a:ext>
            </a:extLst>
          </p:cNvPr>
          <p:cNvSpPr/>
          <p:nvPr/>
        </p:nvSpPr>
        <p:spPr>
          <a:xfrm rot="2223529">
            <a:off x="3931004" y="694396"/>
            <a:ext cx="4329993" cy="3732753"/>
          </a:xfrm>
          <a:prstGeom prst="hexagon">
            <a:avLst>
              <a:gd name="adj" fmla="val 25000"/>
              <a:gd name="vf" fmla="val 115470"/>
            </a:avLst>
          </a:prstGeom>
          <a:noFill/>
          <a:ln w="8965" cap="flat" cmpd="sng" algn="ctr">
            <a:solidFill>
              <a:srgbClr val="26FDFF">
                <a:alpha val="2058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29">
              <a:solidFill>
                <a:srgbClr val="7D7E8C"/>
              </a:solidFill>
            </a:endParaRPr>
          </a:p>
        </p:txBody>
      </p:sp>
      <p:sp>
        <p:nvSpPr>
          <p:cNvPr id="213" name="六边形 21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DEFF938-9C45-4B4F-9A51-B58341868BBA}"/>
              </a:ext>
            </a:extLst>
          </p:cNvPr>
          <p:cNvSpPr/>
          <p:nvPr/>
        </p:nvSpPr>
        <p:spPr>
          <a:xfrm rot="2329412">
            <a:off x="3958804" y="716577"/>
            <a:ext cx="4274393" cy="3684822"/>
          </a:xfrm>
          <a:prstGeom prst="hexagon">
            <a:avLst>
              <a:gd name="adj" fmla="val 25000"/>
              <a:gd name="vf" fmla="val 115470"/>
            </a:avLst>
          </a:prstGeom>
          <a:noFill/>
          <a:ln w="9089" cap="flat" cmpd="sng" algn="ctr">
            <a:solidFill>
              <a:srgbClr val="26FDFF">
                <a:alpha val="2156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12">
              <a:solidFill>
                <a:srgbClr val="818189"/>
              </a:solidFill>
            </a:endParaRPr>
          </a:p>
        </p:txBody>
      </p:sp>
      <p:sp>
        <p:nvSpPr>
          <p:cNvPr id="214" name="六边形 21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AAED167-978C-4B87-BA4C-4D9FF944FA0D}"/>
              </a:ext>
            </a:extLst>
          </p:cNvPr>
          <p:cNvSpPr/>
          <p:nvPr/>
        </p:nvSpPr>
        <p:spPr>
          <a:xfrm rot="2435294">
            <a:off x="3986604" y="738758"/>
            <a:ext cx="4218792" cy="3636890"/>
          </a:xfrm>
          <a:prstGeom prst="hexagon">
            <a:avLst>
              <a:gd name="adj" fmla="val 25000"/>
              <a:gd name="vf" fmla="val 115470"/>
            </a:avLst>
          </a:prstGeom>
          <a:noFill/>
          <a:ln w="9214" cap="flat" cmpd="sng" algn="ctr">
            <a:solidFill>
              <a:srgbClr val="26FDFF">
                <a:alpha val="2254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94">
              <a:solidFill>
                <a:srgbClr val="868487"/>
              </a:solidFill>
            </a:endParaRPr>
          </a:p>
        </p:txBody>
      </p:sp>
      <p:sp>
        <p:nvSpPr>
          <p:cNvPr id="215" name="六边形 21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10804DE-537E-4FA6-8FBB-FB0DB76FA7AB}"/>
              </a:ext>
            </a:extLst>
          </p:cNvPr>
          <p:cNvSpPr/>
          <p:nvPr/>
        </p:nvSpPr>
        <p:spPr>
          <a:xfrm rot="2541176">
            <a:off x="4014404" y="760938"/>
            <a:ext cx="4163192" cy="3588959"/>
          </a:xfrm>
          <a:prstGeom prst="hexagon">
            <a:avLst>
              <a:gd name="adj" fmla="val 25000"/>
              <a:gd name="vf" fmla="val 115470"/>
            </a:avLst>
          </a:prstGeom>
          <a:noFill/>
          <a:ln w="9338" cap="flat" cmpd="sng" algn="ctr">
            <a:solidFill>
              <a:srgbClr val="26FDFF">
                <a:alpha val="2352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776">
              <a:solidFill>
                <a:srgbClr val="8A8784"/>
              </a:solidFill>
            </a:endParaRPr>
          </a:p>
        </p:txBody>
      </p:sp>
      <p:sp>
        <p:nvSpPr>
          <p:cNvPr id="216" name="六边形 21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917361A-079D-4C71-855E-AAAC457B38A2}"/>
              </a:ext>
            </a:extLst>
          </p:cNvPr>
          <p:cNvSpPr/>
          <p:nvPr/>
        </p:nvSpPr>
        <p:spPr>
          <a:xfrm rot="2647059">
            <a:off x="4042204" y="783119"/>
            <a:ext cx="4107592" cy="3541028"/>
          </a:xfrm>
          <a:prstGeom prst="hexagon">
            <a:avLst>
              <a:gd name="adj" fmla="val 25000"/>
              <a:gd name="vf" fmla="val 115470"/>
            </a:avLst>
          </a:prstGeom>
          <a:noFill/>
          <a:ln w="9463" cap="flat" cmpd="sng" algn="ctr">
            <a:solidFill>
              <a:srgbClr val="26FDFF">
                <a:alpha val="2451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859">
              <a:solidFill>
                <a:srgbClr val="8E8A81"/>
              </a:solidFill>
            </a:endParaRPr>
          </a:p>
        </p:txBody>
      </p:sp>
      <p:sp>
        <p:nvSpPr>
          <p:cNvPr id="217" name="六边形 21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5502E26-0B10-4D67-A487-11D3A37E6E01}"/>
              </a:ext>
            </a:extLst>
          </p:cNvPr>
          <p:cNvSpPr/>
          <p:nvPr/>
        </p:nvSpPr>
        <p:spPr>
          <a:xfrm rot="2752941">
            <a:off x="4070005" y="805300"/>
            <a:ext cx="4051991" cy="3493096"/>
          </a:xfrm>
          <a:prstGeom prst="hexagon">
            <a:avLst>
              <a:gd name="adj" fmla="val 25000"/>
              <a:gd name="vf" fmla="val 115470"/>
            </a:avLst>
          </a:prstGeom>
          <a:noFill/>
          <a:ln w="9587" cap="flat" cmpd="sng" algn="ctr">
            <a:solidFill>
              <a:srgbClr val="26FDFF">
                <a:alpha val="2549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941">
              <a:solidFill>
                <a:srgbClr val="938C7E"/>
              </a:solidFill>
            </a:endParaRPr>
          </a:p>
        </p:txBody>
      </p:sp>
      <p:sp>
        <p:nvSpPr>
          <p:cNvPr id="218" name="六边形 21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BCFE854-5FB5-4FD8-92FC-52B72DECF80C}"/>
              </a:ext>
            </a:extLst>
          </p:cNvPr>
          <p:cNvSpPr/>
          <p:nvPr/>
        </p:nvSpPr>
        <p:spPr>
          <a:xfrm rot="2858824">
            <a:off x="4097805" y="827481"/>
            <a:ext cx="3996391" cy="3445165"/>
          </a:xfrm>
          <a:prstGeom prst="hexagon">
            <a:avLst>
              <a:gd name="adj" fmla="val 25000"/>
              <a:gd name="vf" fmla="val 115470"/>
            </a:avLst>
          </a:prstGeom>
          <a:noFill/>
          <a:ln w="9712" cap="flat" cmpd="sng" algn="ctr">
            <a:solidFill>
              <a:srgbClr val="26FDFF">
                <a:alpha val="2647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24">
              <a:solidFill>
                <a:srgbClr val="978F7B"/>
              </a:solidFill>
            </a:endParaRPr>
          </a:p>
        </p:txBody>
      </p:sp>
      <p:sp>
        <p:nvSpPr>
          <p:cNvPr id="219" name="六边形 21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DB81799-2441-4DBF-8759-9F87D9FD8702}"/>
              </a:ext>
            </a:extLst>
          </p:cNvPr>
          <p:cNvSpPr/>
          <p:nvPr/>
        </p:nvSpPr>
        <p:spPr>
          <a:xfrm rot="2964706">
            <a:off x="4125605" y="849661"/>
            <a:ext cx="3940791" cy="3397234"/>
          </a:xfrm>
          <a:prstGeom prst="hexagon">
            <a:avLst>
              <a:gd name="adj" fmla="val 25000"/>
              <a:gd name="vf" fmla="val 115470"/>
            </a:avLst>
          </a:prstGeom>
          <a:noFill/>
          <a:ln w="9836" cap="flat" cmpd="sng" algn="ctr">
            <a:solidFill>
              <a:srgbClr val="26FDFF">
                <a:alpha val="2745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106">
              <a:solidFill>
                <a:srgbClr val="9B9278"/>
              </a:solidFill>
            </a:endParaRPr>
          </a:p>
        </p:txBody>
      </p:sp>
      <p:sp>
        <p:nvSpPr>
          <p:cNvPr id="220" name="六边形 21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9CB2A3B-38FC-4B4E-87A6-87A906754E19}"/>
              </a:ext>
            </a:extLst>
          </p:cNvPr>
          <p:cNvSpPr/>
          <p:nvPr/>
        </p:nvSpPr>
        <p:spPr>
          <a:xfrm rot="3070588">
            <a:off x="4153405" y="871842"/>
            <a:ext cx="3885190" cy="3349303"/>
          </a:xfrm>
          <a:prstGeom prst="hexagon">
            <a:avLst>
              <a:gd name="adj" fmla="val 25000"/>
              <a:gd name="vf" fmla="val 115470"/>
            </a:avLst>
          </a:prstGeom>
          <a:noFill/>
          <a:ln w="9961" cap="flat" cmpd="sng" algn="ctr">
            <a:solidFill>
              <a:srgbClr val="26FDFF">
                <a:alpha val="2843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188">
              <a:solidFill>
                <a:srgbClr val="A09576"/>
              </a:solidFill>
            </a:endParaRPr>
          </a:p>
        </p:txBody>
      </p:sp>
      <p:sp>
        <p:nvSpPr>
          <p:cNvPr id="221" name="六边形 22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763E774-4E7C-48D4-91DF-DC3978C63F35}"/>
              </a:ext>
            </a:extLst>
          </p:cNvPr>
          <p:cNvSpPr/>
          <p:nvPr/>
        </p:nvSpPr>
        <p:spPr>
          <a:xfrm rot="3176471">
            <a:off x="4181205" y="894023"/>
            <a:ext cx="3829590" cy="3301371"/>
          </a:xfrm>
          <a:prstGeom prst="hexagon">
            <a:avLst>
              <a:gd name="adj" fmla="val 25000"/>
              <a:gd name="vf" fmla="val 115470"/>
            </a:avLst>
          </a:prstGeom>
          <a:noFill/>
          <a:ln w="10085" cap="flat" cmpd="sng" algn="ctr">
            <a:solidFill>
              <a:srgbClr val="26FDFF">
                <a:alpha val="2941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271">
              <a:solidFill>
                <a:srgbClr val="A49873"/>
              </a:solidFill>
            </a:endParaRPr>
          </a:p>
        </p:txBody>
      </p:sp>
      <p:sp>
        <p:nvSpPr>
          <p:cNvPr id="222" name="六边形 22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110A424-2BB0-4CEA-9D2A-39CA8C6B2BB4}"/>
              </a:ext>
            </a:extLst>
          </p:cNvPr>
          <p:cNvSpPr/>
          <p:nvPr/>
        </p:nvSpPr>
        <p:spPr>
          <a:xfrm rot="3282353">
            <a:off x="4209005" y="916204"/>
            <a:ext cx="3773990" cy="3253440"/>
          </a:xfrm>
          <a:prstGeom prst="hexagon">
            <a:avLst>
              <a:gd name="adj" fmla="val 25000"/>
              <a:gd name="vf" fmla="val 115470"/>
            </a:avLst>
          </a:prstGeom>
          <a:noFill/>
          <a:ln w="10210" cap="flat" cmpd="sng" algn="ctr">
            <a:solidFill>
              <a:srgbClr val="26FDFF">
                <a:alpha val="3039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353">
              <a:solidFill>
                <a:srgbClr val="A89B70"/>
              </a:solidFill>
            </a:endParaRPr>
          </a:p>
        </p:txBody>
      </p:sp>
      <p:sp>
        <p:nvSpPr>
          <p:cNvPr id="223" name="六边形 22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85B1CC2-1B6F-48C3-BD53-A14AE4273899}"/>
              </a:ext>
            </a:extLst>
          </p:cNvPr>
          <p:cNvSpPr/>
          <p:nvPr/>
        </p:nvSpPr>
        <p:spPr>
          <a:xfrm rot="3388235">
            <a:off x="4236806" y="938384"/>
            <a:ext cx="3718389" cy="3205508"/>
          </a:xfrm>
          <a:prstGeom prst="hexagon">
            <a:avLst>
              <a:gd name="adj" fmla="val 25000"/>
              <a:gd name="vf" fmla="val 115470"/>
            </a:avLst>
          </a:prstGeom>
          <a:noFill/>
          <a:ln w="10334" cap="flat" cmpd="sng" algn="ctr">
            <a:solidFill>
              <a:srgbClr val="26FDFF">
                <a:alpha val="3137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435">
              <a:solidFill>
                <a:srgbClr val="AD9E6D"/>
              </a:solidFill>
            </a:endParaRPr>
          </a:p>
        </p:txBody>
      </p:sp>
      <p:sp>
        <p:nvSpPr>
          <p:cNvPr id="224" name="六边形 22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A9913EA-746F-4CC2-8181-CE006EC83B6A}"/>
              </a:ext>
            </a:extLst>
          </p:cNvPr>
          <p:cNvSpPr/>
          <p:nvPr/>
        </p:nvSpPr>
        <p:spPr>
          <a:xfrm rot="3494118">
            <a:off x="4264606" y="960565"/>
            <a:ext cx="3662789" cy="3157577"/>
          </a:xfrm>
          <a:prstGeom prst="hexagon">
            <a:avLst>
              <a:gd name="adj" fmla="val 25000"/>
              <a:gd name="vf" fmla="val 115470"/>
            </a:avLst>
          </a:prstGeom>
          <a:noFill/>
          <a:ln w="10459" cap="flat" cmpd="sng" algn="ctr">
            <a:solidFill>
              <a:srgbClr val="26FDFF">
                <a:alpha val="3235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518">
              <a:solidFill>
                <a:srgbClr val="B1A16A"/>
              </a:solidFill>
            </a:endParaRPr>
          </a:p>
        </p:txBody>
      </p:sp>
      <p:sp>
        <p:nvSpPr>
          <p:cNvPr id="225" name="六边形 22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A36507E-6237-4AEB-9CC6-65318AE0464D}"/>
              </a:ext>
            </a:extLst>
          </p:cNvPr>
          <p:cNvSpPr/>
          <p:nvPr/>
        </p:nvSpPr>
        <p:spPr>
          <a:xfrm rot="3600000">
            <a:off x="4292406" y="982746"/>
            <a:ext cx="3607189" cy="3109646"/>
          </a:xfrm>
          <a:prstGeom prst="hexagon">
            <a:avLst>
              <a:gd name="adj" fmla="val 25000"/>
              <a:gd name="vf" fmla="val 115470"/>
            </a:avLst>
          </a:prstGeom>
          <a:noFill/>
          <a:ln w="10583" cap="flat" cmpd="sng" algn="ctr">
            <a:solidFill>
              <a:srgbClr val="26FDFF">
                <a:alpha val="3333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600">
              <a:solidFill>
                <a:srgbClr val="B5A468"/>
              </a:solidFill>
            </a:endParaRPr>
          </a:p>
        </p:txBody>
      </p:sp>
      <p:sp>
        <p:nvSpPr>
          <p:cNvPr id="226" name="六边形 22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0E62315-9FB5-4E91-BD80-E2C898148FCC}"/>
              </a:ext>
            </a:extLst>
          </p:cNvPr>
          <p:cNvSpPr/>
          <p:nvPr/>
        </p:nvSpPr>
        <p:spPr>
          <a:xfrm rot="3705882">
            <a:off x="4320206" y="1004927"/>
            <a:ext cx="3551588" cy="3061714"/>
          </a:xfrm>
          <a:prstGeom prst="hexagon">
            <a:avLst>
              <a:gd name="adj" fmla="val 25000"/>
              <a:gd name="vf" fmla="val 115470"/>
            </a:avLst>
          </a:prstGeom>
          <a:noFill/>
          <a:ln w="10708" cap="flat" cmpd="sng" algn="ctr">
            <a:solidFill>
              <a:srgbClr val="26FDFF">
                <a:alpha val="3431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682">
              <a:solidFill>
                <a:srgbClr val="B9A665"/>
              </a:solidFill>
            </a:endParaRPr>
          </a:p>
        </p:txBody>
      </p:sp>
      <p:sp>
        <p:nvSpPr>
          <p:cNvPr id="227" name="六边形 22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DFD11FC-A158-4130-8717-432B35780360}"/>
              </a:ext>
            </a:extLst>
          </p:cNvPr>
          <p:cNvSpPr/>
          <p:nvPr/>
        </p:nvSpPr>
        <p:spPr>
          <a:xfrm rot="3811765">
            <a:off x="4348006" y="1027108"/>
            <a:ext cx="3495988" cy="3013783"/>
          </a:xfrm>
          <a:prstGeom prst="hexagon">
            <a:avLst>
              <a:gd name="adj" fmla="val 25000"/>
              <a:gd name="vf" fmla="val 115470"/>
            </a:avLst>
          </a:prstGeom>
          <a:noFill/>
          <a:ln w="10832" cap="flat" cmpd="sng" algn="ctr">
            <a:solidFill>
              <a:srgbClr val="26FDFF">
                <a:alpha val="3529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765">
              <a:solidFill>
                <a:srgbClr val="BEA962"/>
              </a:solidFill>
            </a:endParaRPr>
          </a:p>
        </p:txBody>
      </p:sp>
      <p:sp>
        <p:nvSpPr>
          <p:cNvPr id="228" name="六边形 22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779ACF2-DDAA-488C-873C-7B1D049DEA34}"/>
              </a:ext>
            </a:extLst>
          </p:cNvPr>
          <p:cNvSpPr/>
          <p:nvPr/>
        </p:nvSpPr>
        <p:spPr>
          <a:xfrm rot="3917647">
            <a:off x="4375807" y="1049288"/>
            <a:ext cx="3440388" cy="2965852"/>
          </a:xfrm>
          <a:prstGeom prst="hexagon">
            <a:avLst>
              <a:gd name="adj" fmla="val 25000"/>
              <a:gd name="vf" fmla="val 115470"/>
            </a:avLst>
          </a:prstGeom>
          <a:noFill/>
          <a:ln w="10957" cap="flat" cmpd="sng" algn="ctr">
            <a:solidFill>
              <a:srgbClr val="26FDFF">
                <a:alpha val="3627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47">
              <a:solidFill>
                <a:srgbClr val="C2AC5F"/>
              </a:solidFill>
            </a:endParaRPr>
          </a:p>
        </p:txBody>
      </p:sp>
      <p:sp>
        <p:nvSpPr>
          <p:cNvPr id="229" name="六边形 22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0E6E417-82EF-4E0F-AB2B-D0619D655409}"/>
              </a:ext>
            </a:extLst>
          </p:cNvPr>
          <p:cNvSpPr/>
          <p:nvPr/>
        </p:nvSpPr>
        <p:spPr>
          <a:xfrm rot="4023529">
            <a:off x="4403607" y="1071469"/>
            <a:ext cx="3384788" cy="2917920"/>
          </a:xfrm>
          <a:prstGeom prst="hexagon">
            <a:avLst>
              <a:gd name="adj" fmla="val 25000"/>
              <a:gd name="vf" fmla="val 115470"/>
            </a:avLst>
          </a:prstGeom>
          <a:noFill/>
          <a:ln w="11081" cap="flat" cmpd="sng" algn="ctr">
            <a:solidFill>
              <a:srgbClr val="26FDFF">
                <a:alpha val="3725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929">
              <a:solidFill>
                <a:srgbClr val="C6AF5C"/>
              </a:solidFill>
            </a:endParaRPr>
          </a:p>
        </p:txBody>
      </p:sp>
      <p:sp>
        <p:nvSpPr>
          <p:cNvPr id="230" name="六边形 22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82A3060-D42D-4E2F-906F-2555FB345DC0}"/>
              </a:ext>
            </a:extLst>
          </p:cNvPr>
          <p:cNvSpPr/>
          <p:nvPr/>
        </p:nvSpPr>
        <p:spPr>
          <a:xfrm rot="4129412">
            <a:off x="4431407" y="1093650"/>
            <a:ext cx="3329187" cy="2869989"/>
          </a:xfrm>
          <a:prstGeom prst="hexagon">
            <a:avLst>
              <a:gd name="adj" fmla="val 25000"/>
              <a:gd name="vf" fmla="val 115470"/>
            </a:avLst>
          </a:prstGeom>
          <a:noFill/>
          <a:ln w="11206" cap="flat" cmpd="sng" algn="ctr">
            <a:solidFill>
              <a:srgbClr val="26FDFF">
                <a:alpha val="3823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12">
              <a:solidFill>
                <a:srgbClr val="CBB259"/>
              </a:solidFill>
            </a:endParaRPr>
          </a:p>
        </p:txBody>
      </p:sp>
      <p:sp>
        <p:nvSpPr>
          <p:cNvPr id="231" name="六边形 23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1445049-0041-4468-A0B9-E356276F5765}"/>
              </a:ext>
            </a:extLst>
          </p:cNvPr>
          <p:cNvSpPr/>
          <p:nvPr/>
        </p:nvSpPr>
        <p:spPr>
          <a:xfrm rot="4235294">
            <a:off x="4459207" y="1115831"/>
            <a:ext cx="3273587" cy="2822058"/>
          </a:xfrm>
          <a:prstGeom prst="hexagon">
            <a:avLst>
              <a:gd name="adj" fmla="val 25000"/>
              <a:gd name="vf" fmla="val 115470"/>
            </a:avLst>
          </a:prstGeom>
          <a:noFill/>
          <a:ln w="11330" cap="flat" cmpd="sng" algn="ctr">
            <a:solidFill>
              <a:srgbClr val="26FDFF">
                <a:alpha val="3921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94">
              <a:solidFill>
                <a:srgbClr val="CFB557"/>
              </a:solidFill>
            </a:endParaRPr>
          </a:p>
        </p:txBody>
      </p:sp>
      <p:sp>
        <p:nvSpPr>
          <p:cNvPr id="232" name="六边形 23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8A514C1-9F9D-4D46-B757-4DA55C5D06E9}"/>
              </a:ext>
            </a:extLst>
          </p:cNvPr>
          <p:cNvSpPr/>
          <p:nvPr/>
        </p:nvSpPr>
        <p:spPr>
          <a:xfrm rot="4341177">
            <a:off x="4487008" y="1138011"/>
            <a:ext cx="3217986" cy="2774126"/>
          </a:xfrm>
          <a:prstGeom prst="hexagon">
            <a:avLst>
              <a:gd name="adj" fmla="val 25000"/>
              <a:gd name="vf" fmla="val 115470"/>
            </a:avLst>
          </a:prstGeom>
          <a:noFill/>
          <a:ln w="11455" cap="flat" cmpd="sng" algn="ctr">
            <a:solidFill>
              <a:srgbClr val="26FDFF">
                <a:alpha val="4019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176">
              <a:solidFill>
                <a:srgbClr val="D3B854"/>
              </a:solidFill>
            </a:endParaRPr>
          </a:p>
        </p:txBody>
      </p:sp>
      <p:sp>
        <p:nvSpPr>
          <p:cNvPr id="233" name="六边形 23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5BA1DC2-10D6-42D3-9E55-7512E96666F8}"/>
              </a:ext>
            </a:extLst>
          </p:cNvPr>
          <p:cNvSpPr/>
          <p:nvPr/>
        </p:nvSpPr>
        <p:spPr>
          <a:xfrm rot="4447059">
            <a:off x="4514807" y="1160192"/>
            <a:ext cx="3162386" cy="2726195"/>
          </a:xfrm>
          <a:prstGeom prst="hexagon">
            <a:avLst>
              <a:gd name="adj" fmla="val 25000"/>
              <a:gd name="vf" fmla="val 115470"/>
            </a:avLst>
          </a:prstGeom>
          <a:noFill/>
          <a:ln w="11579" cap="flat" cmpd="sng" algn="ctr">
            <a:solidFill>
              <a:srgbClr val="26FDFF">
                <a:alpha val="4117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259">
              <a:solidFill>
                <a:srgbClr val="D8BB51"/>
              </a:solidFill>
            </a:endParaRPr>
          </a:p>
        </p:txBody>
      </p:sp>
      <p:sp>
        <p:nvSpPr>
          <p:cNvPr id="234" name="六边形 23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3656A48-99E8-4455-9DC1-759BB661AACB}"/>
              </a:ext>
            </a:extLst>
          </p:cNvPr>
          <p:cNvSpPr/>
          <p:nvPr/>
        </p:nvSpPr>
        <p:spPr>
          <a:xfrm rot="4552941">
            <a:off x="4542608" y="1182373"/>
            <a:ext cx="3106786" cy="2678264"/>
          </a:xfrm>
          <a:prstGeom prst="hexagon">
            <a:avLst>
              <a:gd name="adj" fmla="val 25000"/>
              <a:gd name="vf" fmla="val 115470"/>
            </a:avLst>
          </a:prstGeom>
          <a:noFill/>
          <a:ln w="11704" cap="flat" cmpd="sng" algn="ctr">
            <a:solidFill>
              <a:srgbClr val="26FDFF">
                <a:alpha val="4215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341">
              <a:solidFill>
                <a:srgbClr val="DCBD4E"/>
              </a:solidFill>
            </a:endParaRPr>
          </a:p>
        </p:txBody>
      </p:sp>
      <p:sp>
        <p:nvSpPr>
          <p:cNvPr id="235" name="六边形 23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8E54F95-F55C-4556-829D-A86A377A4B9F}"/>
              </a:ext>
            </a:extLst>
          </p:cNvPr>
          <p:cNvSpPr/>
          <p:nvPr/>
        </p:nvSpPr>
        <p:spPr>
          <a:xfrm rot="4658823">
            <a:off x="4570408" y="1204554"/>
            <a:ext cx="3051185" cy="2630332"/>
          </a:xfrm>
          <a:prstGeom prst="hexagon">
            <a:avLst>
              <a:gd name="adj" fmla="val 25000"/>
              <a:gd name="vf" fmla="val 115470"/>
            </a:avLst>
          </a:prstGeom>
          <a:noFill/>
          <a:ln w="11828" cap="flat" cmpd="sng" algn="ctr">
            <a:solidFill>
              <a:srgbClr val="26FDFF">
                <a:alpha val="4313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24">
              <a:solidFill>
                <a:srgbClr val="E0C04B"/>
              </a:solidFill>
            </a:endParaRPr>
          </a:p>
        </p:txBody>
      </p:sp>
      <p:sp>
        <p:nvSpPr>
          <p:cNvPr id="236" name="六边形 23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AE3A0D9-542F-4A99-BAE9-8220CE066073}"/>
              </a:ext>
            </a:extLst>
          </p:cNvPr>
          <p:cNvSpPr/>
          <p:nvPr/>
        </p:nvSpPr>
        <p:spPr>
          <a:xfrm rot="4764706">
            <a:off x="4598208" y="1226734"/>
            <a:ext cx="2995585" cy="2582401"/>
          </a:xfrm>
          <a:prstGeom prst="hexagon">
            <a:avLst>
              <a:gd name="adj" fmla="val 25000"/>
              <a:gd name="vf" fmla="val 115470"/>
            </a:avLst>
          </a:prstGeom>
          <a:noFill/>
          <a:ln w="11953" cap="flat" cmpd="sng" algn="ctr">
            <a:solidFill>
              <a:srgbClr val="26FDFF">
                <a:alpha val="4411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506">
              <a:solidFill>
                <a:srgbClr val="E5C348"/>
              </a:solidFill>
            </a:endParaRPr>
          </a:p>
        </p:txBody>
      </p:sp>
      <p:sp>
        <p:nvSpPr>
          <p:cNvPr id="237" name="六边形 23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9A56B45-D8B6-4953-AFC5-B46C97E6A998}"/>
              </a:ext>
            </a:extLst>
          </p:cNvPr>
          <p:cNvSpPr/>
          <p:nvPr/>
        </p:nvSpPr>
        <p:spPr>
          <a:xfrm rot="4870588">
            <a:off x="4626008" y="1248915"/>
            <a:ext cx="2939985" cy="2534470"/>
          </a:xfrm>
          <a:prstGeom prst="hexagon">
            <a:avLst>
              <a:gd name="adj" fmla="val 25000"/>
              <a:gd name="vf" fmla="val 115470"/>
            </a:avLst>
          </a:prstGeom>
          <a:noFill/>
          <a:ln w="12077" cap="flat" cmpd="sng" algn="ctr">
            <a:solidFill>
              <a:srgbClr val="26FDFF">
                <a:alpha val="4509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588">
              <a:solidFill>
                <a:srgbClr val="E9C646"/>
              </a:solidFill>
            </a:endParaRPr>
          </a:p>
        </p:txBody>
      </p:sp>
      <p:sp>
        <p:nvSpPr>
          <p:cNvPr id="238" name="六边形 23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A4F253D-6B1D-4BBA-A743-53BBCFB90CC9}"/>
              </a:ext>
            </a:extLst>
          </p:cNvPr>
          <p:cNvSpPr/>
          <p:nvPr/>
        </p:nvSpPr>
        <p:spPr>
          <a:xfrm rot="4976471">
            <a:off x="4653809" y="1271096"/>
            <a:ext cx="2884384" cy="2486538"/>
          </a:xfrm>
          <a:prstGeom prst="hexagon">
            <a:avLst>
              <a:gd name="adj" fmla="val 25000"/>
              <a:gd name="vf" fmla="val 115470"/>
            </a:avLst>
          </a:prstGeom>
          <a:noFill/>
          <a:ln w="12202" cap="flat" cmpd="sng" algn="ctr">
            <a:solidFill>
              <a:srgbClr val="26FDFF">
                <a:alpha val="4607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671">
              <a:solidFill>
                <a:srgbClr val="EDC943"/>
              </a:solidFill>
            </a:endParaRPr>
          </a:p>
        </p:txBody>
      </p:sp>
      <p:sp>
        <p:nvSpPr>
          <p:cNvPr id="239" name="六边形 23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9374F81-09BC-4D5B-A242-F0AB22EFA81A}"/>
              </a:ext>
            </a:extLst>
          </p:cNvPr>
          <p:cNvSpPr/>
          <p:nvPr/>
        </p:nvSpPr>
        <p:spPr>
          <a:xfrm rot="5082353">
            <a:off x="4681608" y="1293277"/>
            <a:ext cx="2828784" cy="2438607"/>
          </a:xfrm>
          <a:prstGeom prst="hexagon">
            <a:avLst>
              <a:gd name="adj" fmla="val 25000"/>
              <a:gd name="vf" fmla="val 115470"/>
            </a:avLst>
          </a:prstGeom>
          <a:noFill/>
          <a:ln w="12326" cap="flat" cmpd="sng" algn="ctr">
            <a:solidFill>
              <a:srgbClr val="26FDFF">
                <a:alpha val="4705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753">
              <a:solidFill>
                <a:srgbClr val="F2CC40"/>
              </a:solidFill>
            </a:endParaRPr>
          </a:p>
        </p:txBody>
      </p:sp>
      <p:sp>
        <p:nvSpPr>
          <p:cNvPr id="240" name="六边形 23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F552D6F-F945-4995-8319-FF2A6B96A58B}"/>
              </a:ext>
            </a:extLst>
          </p:cNvPr>
          <p:cNvSpPr/>
          <p:nvPr/>
        </p:nvSpPr>
        <p:spPr>
          <a:xfrm rot="5188235">
            <a:off x="4709409" y="1315457"/>
            <a:ext cx="2773184" cy="2390676"/>
          </a:xfrm>
          <a:prstGeom prst="hexagon">
            <a:avLst>
              <a:gd name="adj" fmla="val 25000"/>
              <a:gd name="vf" fmla="val 115470"/>
            </a:avLst>
          </a:prstGeom>
          <a:noFill/>
          <a:ln w="12451" cap="flat" cmpd="sng" algn="ctr">
            <a:solidFill>
              <a:srgbClr val="26FDFF">
                <a:alpha val="4803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835">
              <a:solidFill>
                <a:srgbClr val="F6CF3D"/>
              </a:solidFill>
            </a:endParaRPr>
          </a:p>
        </p:txBody>
      </p:sp>
      <p:sp>
        <p:nvSpPr>
          <p:cNvPr id="241" name="六边形 24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A861688-CF60-4CA7-B591-0CC9635E96F0}"/>
              </a:ext>
            </a:extLst>
          </p:cNvPr>
          <p:cNvSpPr/>
          <p:nvPr/>
        </p:nvSpPr>
        <p:spPr>
          <a:xfrm rot="5294117">
            <a:off x="4737209" y="1337638"/>
            <a:ext cx="2717583" cy="2342744"/>
          </a:xfrm>
          <a:prstGeom prst="hexagon">
            <a:avLst>
              <a:gd name="adj" fmla="val 25000"/>
              <a:gd name="vf" fmla="val 115470"/>
            </a:avLst>
          </a:prstGeom>
          <a:noFill/>
          <a:ln w="12575" cap="flat" cmpd="sng" algn="ctr">
            <a:solidFill>
              <a:srgbClr val="26FDFF">
                <a:alpha val="4902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918">
              <a:solidFill>
                <a:srgbClr val="FAD23A"/>
              </a:solidFill>
            </a:endParaRPr>
          </a:p>
        </p:txBody>
      </p:sp>
      <p:sp>
        <p:nvSpPr>
          <p:cNvPr id="4" name="六边形 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1B2D59D-C0AE-4E97-B405-DDC7CB8442C7}"/>
              </a:ext>
            </a:extLst>
          </p:cNvPr>
          <p:cNvSpPr/>
          <p:nvPr/>
        </p:nvSpPr>
        <p:spPr>
          <a:xfrm rot="5400000">
            <a:off x="4765009" y="1359819"/>
            <a:ext cx="2661983" cy="2294813"/>
          </a:xfrm>
          <a:prstGeom prst="hexagon">
            <a:avLst/>
          </a:prstGeom>
          <a:noFill/>
          <a:ln w="12700">
            <a:solidFill>
              <a:srgbClr val="26FD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000" b="1">
              <a:solidFill>
                <a:srgbClr val="FFD538"/>
              </a:solidFill>
            </a:endParaRPr>
          </a:p>
        </p:txBody>
      </p:sp>
      <p:sp>
        <p:nvSpPr>
          <p:cNvPr id="127" name="任意多边形: 形状 12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88546939-938F-4EDA-8538-93CEA7484A0E}"/>
              </a:ext>
            </a:extLst>
          </p:cNvPr>
          <p:cNvSpPr/>
          <p:nvPr/>
        </p:nvSpPr>
        <p:spPr>
          <a:xfrm>
            <a:off x="-550922" y="-322506"/>
            <a:ext cx="2786124" cy="7503011"/>
          </a:xfrm>
          <a:custGeom>
            <a:avLst/>
            <a:gdLst>
              <a:gd name="connsiteX0" fmla="*/ 1705162 w 2786124"/>
              <a:gd name="connsiteY0" fmla="*/ 1403035 h 7503011"/>
              <a:gd name="connsiteX1" fmla="*/ 1938128 w 2786124"/>
              <a:gd name="connsiteY1" fmla="*/ 937103 h 7503011"/>
              <a:gd name="connsiteX2" fmla="*/ 2553158 w 2786124"/>
              <a:gd name="connsiteY2" fmla="*/ 937103 h 7503011"/>
              <a:gd name="connsiteX3" fmla="*/ 2786124 w 2786124"/>
              <a:gd name="connsiteY3" fmla="*/ 1403035 h 7503011"/>
              <a:gd name="connsiteX4" fmla="*/ 2553158 w 2786124"/>
              <a:gd name="connsiteY4" fmla="*/ 1868967 h 7503011"/>
              <a:gd name="connsiteX5" fmla="*/ 1938128 w 2786124"/>
              <a:gd name="connsiteY5" fmla="*/ 1868967 h 7503011"/>
              <a:gd name="connsiteX6" fmla="*/ 1705162 w 2786124"/>
              <a:gd name="connsiteY6" fmla="*/ 2342519 h 7503011"/>
              <a:gd name="connsiteX7" fmla="*/ 1938128 w 2786124"/>
              <a:gd name="connsiteY7" fmla="*/ 1876587 h 7503011"/>
              <a:gd name="connsiteX8" fmla="*/ 2553158 w 2786124"/>
              <a:gd name="connsiteY8" fmla="*/ 1876587 h 7503011"/>
              <a:gd name="connsiteX9" fmla="*/ 2786124 w 2786124"/>
              <a:gd name="connsiteY9" fmla="*/ 2342519 h 7503011"/>
              <a:gd name="connsiteX10" fmla="*/ 2553158 w 2786124"/>
              <a:gd name="connsiteY10" fmla="*/ 2808451 h 7503011"/>
              <a:gd name="connsiteX11" fmla="*/ 1938128 w 2786124"/>
              <a:gd name="connsiteY11" fmla="*/ 2808451 h 7503011"/>
              <a:gd name="connsiteX12" fmla="*/ 1705162 w 2786124"/>
              <a:gd name="connsiteY12" fmla="*/ 3282003 h 7503011"/>
              <a:gd name="connsiteX13" fmla="*/ 1938128 w 2786124"/>
              <a:gd name="connsiteY13" fmla="*/ 2816071 h 7503011"/>
              <a:gd name="connsiteX14" fmla="*/ 2553158 w 2786124"/>
              <a:gd name="connsiteY14" fmla="*/ 2816071 h 7503011"/>
              <a:gd name="connsiteX15" fmla="*/ 2786124 w 2786124"/>
              <a:gd name="connsiteY15" fmla="*/ 3282003 h 7503011"/>
              <a:gd name="connsiteX16" fmla="*/ 2553158 w 2786124"/>
              <a:gd name="connsiteY16" fmla="*/ 3747935 h 7503011"/>
              <a:gd name="connsiteX17" fmla="*/ 1938128 w 2786124"/>
              <a:gd name="connsiteY17" fmla="*/ 3747935 h 7503011"/>
              <a:gd name="connsiteX18" fmla="*/ 1705162 w 2786124"/>
              <a:gd name="connsiteY18" fmla="*/ 4221487 h 7503011"/>
              <a:gd name="connsiteX19" fmla="*/ 1938128 w 2786124"/>
              <a:gd name="connsiteY19" fmla="*/ 3755555 h 7503011"/>
              <a:gd name="connsiteX20" fmla="*/ 2553158 w 2786124"/>
              <a:gd name="connsiteY20" fmla="*/ 3755555 h 7503011"/>
              <a:gd name="connsiteX21" fmla="*/ 2786124 w 2786124"/>
              <a:gd name="connsiteY21" fmla="*/ 4221487 h 7503011"/>
              <a:gd name="connsiteX22" fmla="*/ 2553158 w 2786124"/>
              <a:gd name="connsiteY22" fmla="*/ 4687419 h 7503011"/>
              <a:gd name="connsiteX23" fmla="*/ 1938128 w 2786124"/>
              <a:gd name="connsiteY23" fmla="*/ 4687419 h 7503011"/>
              <a:gd name="connsiteX24" fmla="*/ 1705162 w 2786124"/>
              <a:gd name="connsiteY24" fmla="*/ 5160971 h 7503011"/>
              <a:gd name="connsiteX25" fmla="*/ 1938128 w 2786124"/>
              <a:gd name="connsiteY25" fmla="*/ 4695039 h 7503011"/>
              <a:gd name="connsiteX26" fmla="*/ 2553158 w 2786124"/>
              <a:gd name="connsiteY26" fmla="*/ 4695039 h 7503011"/>
              <a:gd name="connsiteX27" fmla="*/ 2786124 w 2786124"/>
              <a:gd name="connsiteY27" fmla="*/ 5160971 h 7503011"/>
              <a:gd name="connsiteX28" fmla="*/ 2553158 w 2786124"/>
              <a:gd name="connsiteY28" fmla="*/ 5626903 h 7503011"/>
              <a:gd name="connsiteX29" fmla="*/ 1938128 w 2786124"/>
              <a:gd name="connsiteY29" fmla="*/ 5626903 h 7503011"/>
              <a:gd name="connsiteX30" fmla="*/ 1705162 w 2786124"/>
              <a:gd name="connsiteY30" fmla="*/ 6095216 h 7503011"/>
              <a:gd name="connsiteX31" fmla="*/ 1938128 w 2786124"/>
              <a:gd name="connsiteY31" fmla="*/ 5629284 h 7503011"/>
              <a:gd name="connsiteX32" fmla="*/ 2553158 w 2786124"/>
              <a:gd name="connsiteY32" fmla="*/ 5629284 h 7503011"/>
              <a:gd name="connsiteX33" fmla="*/ 2786124 w 2786124"/>
              <a:gd name="connsiteY33" fmla="*/ 6095216 h 7503011"/>
              <a:gd name="connsiteX34" fmla="*/ 2553158 w 2786124"/>
              <a:gd name="connsiteY34" fmla="*/ 6561148 h 7503011"/>
              <a:gd name="connsiteX35" fmla="*/ 1938128 w 2786124"/>
              <a:gd name="connsiteY35" fmla="*/ 6561148 h 7503011"/>
              <a:gd name="connsiteX36" fmla="*/ 851535 w 2786124"/>
              <a:gd name="connsiteY36" fmla="*/ 6568766 h 7503011"/>
              <a:gd name="connsiteX37" fmla="*/ 1084502 w 2786124"/>
              <a:gd name="connsiteY37" fmla="*/ 6102836 h 7503011"/>
              <a:gd name="connsiteX38" fmla="*/ 1699531 w 2786124"/>
              <a:gd name="connsiteY38" fmla="*/ 6102836 h 7503011"/>
              <a:gd name="connsiteX39" fmla="*/ 1932497 w 2786124"/>
              <a:gd name="connsiteY39" fmla="*/ 6568766 h 7503011"/>
              <a:gd name="connsiteX40" fmla="*/ 1699531 w 2786124"/>
              <a:gd name="connsiteY40" fmla="*/ 7034699 h 7503011"/>
              <a:gd name="connsiteX41" fmla="*/ 1084502 w 2786124"/>
              <a:gd name="connsiteY41" fmla="*/ 7034699 h 7503011"/>
              <a:gd name="connsiteX42" fmla="*/ 851535 w 2786124"/>
              <a:gd name="connsiteY42" fmla="*/ 5634522 h 7503011"/>
              <a:gd name="connsiteX43" fmla="*/ 1084502 w 2786124"/>
              <a:gd name="connsiteY43" fmla="*/ 5168591 h 7503011"/>
              <a:gd name="connsiteX44" fmla="*/ 1699531 w 2786124"/>
              <a:gd name="connsiteY44" fmla="*/ 5168591 h 7503011"/>
              <a:gd name="connsiteX45" fmla="*/ 1932497 w 2786124"/>
              <a:gd name="connsiteY45" fmla="*/ 5634522 h 7503011"/>
              <a:gd name="connsiteX46" fmla="*/ 1699531 w 2786124"/>
              <a:gd name="connsiteY46" fmla="*/ 6100454 h 7503011"/>
              <a:gd name="connsiteX47" fmla="*/ 1084502 w 2786124"/>
              <a:gd name="connsiteY47" fmla="*/ 6100454 h 7503011"/>
              <a:gd name="connsiteX48" fmla="*/ 851535 w 2786124"/>
              <a:gd name="connsiteY48" fmla="*/ 4695039 h 7503011"/>
              <a:gd name="connsiteX49" fmla="*/ 1084502 w 2786124"/>
              <a:gd name="connsiteY49" fmla="*/ 4229107 h 7503011"/>
              <a:gd name="connsiteX50" fmla="*/ 1699531 w 2786124"/>
              <a:gd name="connsiteY50" fmla="*/ 4229107 h 7503011"/>
              <a:gd name="connsiteX51" fmla="*/ 1932497 w 2786124"/>
              <a:gd name="connsiteY51" fmla="*/ 4695039 h 7503011"/>
              <a:gd name="connsiteX52" fmla="*/ 1699531 w 2786124"/>
              <a:gd name="connsiteY52" fmla="*/ 5160971 h 7503011"/>
              <a:gd name="connsiteX53" fmla="*/ 1084502 w 2786124"/>
              <a:gd name="connsiteY53" fmla="*/ 5160971 h 7503011"/>
              <a:gd name="connsiteX54" fmla="*/ 851535 w 2786124"/>
              <a:gd name="connsiteY54" fmla="*/ 3755555 h 7503011"/>
              <a:gd name="connsiteX55" fmla="*/ 1084502 w 2786124"/>
              <a:gd name="connsiteY55" fmla="*/ 3289623 h 7503011"/>
              <a:gd name="connsiteX56" fmla="*/ 1699531 w 2786124"/>
              <a:gd name="connsiteY56" fmla="*/ 3289623 h 7503011"/>
              <a:gd name="connsiteX57" fmla="*/ 1932497 w 2786124"/>
              <a:gd name="connsiteY57" fmla="*/ 3755555 h 7503011"/>
              <a:gd name="connsiteX58" fmla="*/ 1699531 w 2786124"/>
              <a:gd name="connsiteY58" fmla="*/ 4221487 h 7503011"/>
              <a:gd name="connsiteX59" fmla="*/ 1084502 w 2786124"/>
              <a:gd name="connsiteY59" fmla="*/ 4221487 h 7503011"/>
              <a:gd name="connsiteX60" fmla="*/ 851535 w 2786124"/>
              <a:gd name="connsiteY60" fmla="*/ 2816071 h 7503011"/>
              <a:gd name="connsiteX61" fmla="*/ 1084501 w 2786124"/>
              <a:gd name="connsiteY61" fmla="*/ 2350139 h 7503011"/>
              <a:gd name="connsiteX62" fmla="*/ 1699531 w 2786124"/>
              <a:gd name="connsiteY62" fmla="*/ 2350139 h 7503011"/>
              <a:gd name="connsiteX63" fmla="*/ 1932497 w 2786124"/>
              <a:gd name="connsiteY63" fmla="*/ 2816071 h 7503011"/>
              <a:gd name="connsiteX64" fmla="*/ 1699531 w 2786124"/>
              <a:gd name="connsiteY64" fmla="*/ 3282003 h 7503011"/>
              <a:gd name="connsiteX65" fmla="*/ 1084501 w 2786124"/>
              <a:gd name="connsiteY65" fmla="*/ 3282003 h 7503011"/>
              <a:gd name="connsiteX66" fmla="*/ 851535 w 2786124"/>
              <a:gd name="connsiteY66" fmla="*/ 1876587 h 7503011"/>
              <a:gd name="connsiteX67" fmla="*/ 1084501 w 2786124"/>
              <a:gd name="connsiteY67" fmla="*/ 1410655 h 7503011"/>
              <a:gd name="connsiteX68" fmla="*/ 1699531 w 2786124"/>
              <a:gd name="connsiteY68" fmla="*/ 1410655 h 7503011"/>
              <a:gd name="connsiteX69" fmla="*/ 1932497 w 2786124"/>
              <a:gd name="connsiteY69" fmla="*/ 1876587 h 7503011"/>
              <a:gd name="connsiteX70" fmla="*/ 1699531 w 2786124"/>
              <a:gd name="connsiteY70" fmla="*/ 2342519 h 7503011"/>
              <a:gd name="connsiteX71" fmla="*/ 1084501 w 2786124"/>
              <a:gd name="connsiteY71" fmla="*/ 2342519 h 7503011"/>
              <a:gd name="connsiteX72" fmla="*/ 851535 w 2786124"/>
              <a:gd name="connsiteY72" fmla="*/ 937103 h 7503011"/>
              <a:gd name="connsiteX73" fmla="*/ 1084501 w 2786124"/>
              <a:gd name="connsiteY73" fmla="*/ 471171 h 7503011"/>
              <a:gd name="connsiteX74" fmla="*/ 1699531 w 2786124"/>
              <a:gd name="connsiteY74" fmla="*/ 471171 h 7503011"/>
              <a:gd name="connsiteX75" fmla="*/ 1932497 w 2786124"/>
              <a:gd name="connsiteY75" fmla="*/ 937103 h 7503011"/>
              <a:gd name="connsiteX76" fmla="*/ 1699531 w 2786124"/>
              <a:gd name="connsiteY76" fmla="*/ 1403035 h 7503011"/>
              <a:gd name="connsiteX77" fmla="*/ 1084501 w 2786124"/>
              <a:gd name="connsiteY77" fmla="*/ 1403035 h 7503011"/>
              <a:gd name="connsiteX78" fmla="*/ 0 w 2786124"/>
              <a:gd name="connsiteY78" fmla="*/ 465932 h 7503011"/>
              <a:gd name="connsiteX79" fmla="*/ 232967 w 2786124"/>
              <a:gd name="connsiteY79" fmla="*/ 0 h 7503011"/>
              <a:gd name="connsiteX80" fmla="*/ 847997 w 2786124"/>
              <a:gd name="connsiteY80" fmla="*/ 0 h 7503011"/>
              <a:gd name="connsiteX81" fmla="*/ 1080962 w 2786124"/>
              <a:gd name="connsiteY81" fmla="*/ 465932 h 7503011"/>
              <a:gd name="connsiteX82" fmla="*/ 847997 w 2786124"/>
              <a:gd name="connsiteY82" fmla="*/ 931864 h 7503011"/>
              <a:gd name="connsiteX83" fmla="*/ 232967 w 2786124"/>
              <a:gd name="connsiteY83" fmla="*/ 931864 h 7503011"/>
              <a:gd name="connsiteX84" fmla="*/ 0 w 2786124"/>
              <a:gd name="connsiteY84" fmla="*/ 1405416 h 7503011"/>
              <a:gd name="connsiteX85" fmla="*/ 232967 w 2786124"/>
              <a:gd name="connsiteY85" fmla="*/ 939484 h 7503011"/>
              <a:gd name="connsiteX86" fmla="*/ 847997 w 2786124"/>
              <a:gd name="connsiteY86" fmla="*/ 939484 h 7503011"/>
              <a:gd name="connsiteX87" fmla="*/ 1080962 w 2786124"/>
              <a:gd name="connsiteY87" fmla="*/ 1405416 h 7503011"/>
              <a:gd name="connsiteX88" fmla="*/ 847997 w 2786124"/>
              <a:gd name="connsiteY88" fmla="*/ 1871348 h 7503011"/>
              <a:gd name="connsiteX89" fmla="*/ 232967 w 2786124"/>
              <a:gd name="connsiteY89" fmla="*/ 1871348 h 7503011"/>
              <a:gd name="connsiteX90" fmla="*/ 0 w 2786124"/>
              <a:gd name="connsiteY90" fmla="*/ 2344900 h 7503011"/>
              <a:gd name="connsiteX91" fmla="*/ 232967 w 2786124"/>
              <a:gd name="connsiteY91" fmla="*/ 1878968 h 7503011"/>
              <a:gd name="connsiteX92" fmla="*/ 847997 w 2786124"/>
              <a:gd name="connsiteY92" fmla="*/ 1878968 h 7503011"/>
              <a:gd name="connsiteX93" fmla="*/ 1080962 w 2786124"/>
              <a:gd name="connsiteY93" fmla="*/ 2344900 h 7503011"/>
              <a:gd name="connsiteX94" fmla="*/ 847997 w 2786124"/>
              <a:gd name="connsiteY94" fmla="*/ 2810832 h 7503011"/>
              <a:gd name="connsiteX95" fmla="*/ 232967 w 2786124"/>
              <a:gd name="connsiteY95" fmla="*/ 2810832 h 7503011"/>
              <a:gd name="connsiteX96" fmla="*/ 0 w 2786124"/>
              <a:gd name="connsiteY96" fmla="*/ 3284384 h 7503011"/>
              <a:gd name="connsiteX97" fmla="*/ 232967 w 2786124"/>
              <a:gd name="connsiteY97" fmla="*/ 2818452 h 7503011"/>
              <a:gd name="connsiteX98" fmla="*/ 847997 w 2786124"/>
              <a:gd name="connsiteY98" fmla="*/ 2818452 h 7503011"/>
              <a:gd name="connsiteX99" fmla="*/ 1080962 w 2786124"/>
              <a:gd name="connsiteY99" fmla="*/ 3284384 h 7503011"/>
              <a:gd name="connsiteX100" fmla="*/ 847997 w 2786124"/>
              <a:gd name="connsiteY100" fmla="*/ 3750316 h 7503011"/>
              <a:gd name="connsiteX101" fmla="*/ 232967 w 2786124"/>
              <a:gd name="connsiteY101" fmla="*/ 3750316 h 7503011"/>
              <a:gd name="connsiteX102" fmla="*/ 0 w 2786124"/>
              <a:gd name="connsiteY102" fmla="*/ 4223868 h 7503011"/>
              <a:gd name="connsiteX103" fmla="*/ 232967 w 2786124"/>
              <a:gd name="connsiteY103" fmla="*/ 3757936 h 7503011"/>
              <a:gd name="connsiteX104" fmla="*/ 847997 w 2786124"/>
              <a:gd name="connsiteY104" fmla="*/ 3757936 h 7503011"/>
              <a:gd name="connsiteX105" fmla="*/ 1080962 w 2786124"/>
              <a:gd name="connsiteY105" fmla="*/ 4223868 h 7503011"/>
              <a:gd name="connsiteX106" fmla="*/ 847997 w 2786124"/>
              <a:gd name="connsiteY106" fmla="*/ 4689800 h 7503011"/>
              <a:gd name="connsiteX107" fmla="*/ 232967 w 2786124"/>
              <a:gd name="connsiteY107" fmla="*/ 4689800 h 7503011"/>
              <a:gd name="connsiteX108" fmla="*/ 0 w 2786124"/>
              <a:gd name="connsiteY108" fmla="*/ 5163352 h 7503011"/>
              <a:gd name="connsiteX109" fmla="*/ 232967 w 2786124"/>
              <a:gd name="connsiteY109" fmla="*/ 4697420 h 7503011"/>
              <a:gd name="connsiteX110" fmla="*/ 847997 w 2786124"/>
              <a:gd name="connsiteY110" fmla="*/ 4697420 h 7503011"/>
              <a:gd name="connsiteX111" fmla="*/ 1080962 w 2786124"/>
              <a:gd name="connsiteY111" fmla="*/ 5163352 h 7503011"/>
              <a:gd name="connsiteX112" fmla="*/ 847997 w 2786124"/>
              <a:gd name="connsiteY112" fmla="*/ 5629282 h 7503011"/>
              <a:gd name="connsiteX113" fmla="*/ 232967 w 2786124"/>
              <a:gd name="connsiteY113" fmla="*/ 5629282 h 7503011"/>
              <a:gd name="connsiteX114" fmla="*/ 0 w 2786124"/>
              <a:gd name="connsiteY114" fmla="*/ 6102835 h 7503011"/>
              <a:gd name="connsiteX115" fmla="*/ 232967 w 2786124"/>
              <a:gd name="connsiteY115" fmla="*/ 5636903 h 7503011"/>
              <a:gd name="connsiteX116" fmla="*/ 847997 w 2786124"/>
              <a:gd name="connsiteY116" fmla="*/ 5636903 h 7503011"/>
              <a:gd name="connsiteX117" fmla="*/ 1080962 w 2786124"/>
              <a:gd name="connsiteY117" fmla="*/ 6102835 h 7503011"/>
              <a:gd name="connsiteX118" fmla="*/ 847997 w 2786124"/>
              <a:gd name="connsiteY118" fmla="*/ 6568766 h 7503011"/>
              <a:gd name="connsiteX119" fmla="*/ 232967 w 2786124"/>
              <a:gd name="connsiteY119" fmla="*/ 6568766 h 7503011"/>
              <a:gd name="connsiteX120" fmla="*/ 0 w 2786124"/>
              <a:gd name="connsiteY120" fmla="*/ 7037078 h 7503011"/>
              <a:gd name="connsiteX121" fmla="*/ 232967 w 2786124"/>
              <a:gd name="connsiteY121" fmla="*/ 6571147 h 7503011"/>
              <a:gd name="connsiteX122" fmla="*/ 847997 w 2786124"/>
              <a:gd name="connsiteY122" fmla="*/ 6571147 h 7503011"/>
              <a:gd name="connsiteX123" fmla="*/ 1080962 w 2786124"/>
              <a:gd name="connsiteY123" fmla="*/ 7037078 h 7503011"/>
              <a:gd name="connsiteX124" fmla="*/ 847997 w 2786124"/>
              <a:gd name="connsiteY124" fmla="*/ 7503011 h 7503011"/>
              <a:gd name="connsiteX125" fmla="*/ 232967 w 2786124"/>
              <a:gd name="connsiteY125" fmla="*/ 7503011 h 75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786124" h="7503011">
                <a:moveTo>
                  <a:pt x="1705162" y="1403035"/>
                </a:moveTo>
                <a:lnTo>
                  <a:pt x="1938128" y="937103"/>
                </a:lnTo>
                <a:lnTo>
                  <a:pt x="2553158" y="937103"/>
                </a:lnTo>
                <a:lnTo>
                  <a:pt x="2786124" y="1403035"/>
                </a:lnTo>
                <a:lnTo>
                  <a:pt x="2553158" y="1868967"/>
                </a:lnTo>
                <a:lnTo>
                  <a:pt x="1938128" y="1868967"/>
                </a:lnTo>
                <a:close/>
                <a:moveTo>
                  <a:pt x="1705162" y="2342519"/>
                </a:moveTo>
                <a:lnTo>
                  <a:pt x="1938128" y="1876587"/>
                </a:lnTo>
                <a:lnTo>
                  <a:pt x="2553158" y="1876587"/>
                </a:lnTo>
                <a:lnTo>
                  <a:pt x="2786124" y="2342519"/>
                </a:lnTo>
                <a:lnTo>
                  <a:pt x="2553158" y="2808451"/>
                </a:lnTo>
                <a:lnTo>
                  <a:pt x="1938128" y="2808451"/>
                </a:lnTo>
                <a:close/>
                <a:moveTo>
                  <a:pt x="1705162" y="3282003"/>
                </a:moveTo>
                <a:lnTo>
                  <a:pt x="1938128" y="2816071"/>
                </a:lnTo>
                <a:lnTo>
                  <a:pt x="2553158" y="2816071"/>
                </a:lnTo>
                <a:lnTo>
                  <a:pt x="2786124" y="3282003"/>
                </a:lnTo>
                <a:lnTo>
                  <a:pt x="2553158" y="3747935"/>
                </a:lnTo>
                <a:lnTo>
                  <a:pt x="1938128" y="3747935"/>
                </a:lnTo>
                <a:close/>
                <a:moveTo>
                  <a:pt x="1705162" y="4221487"/>
                </a:moveTo>
                <a:lnTo>
                  <a:pt x="1938128" y="3755555"/>
                </a:lnTo>
                <a:lnTo>
                  <a:pt x="2553158" y="3755555"/>
                </a:lnTo>
                <a:lnTo>
                  <a:pt x="2786124" y="4221487"/>
                </a:lnTo>
                <a:lnTo>
                  <a:pt x="2553158" y="4687419"/>
                </a:lnTo>
                <a:lnTo>
                  <a:pt x="1938128" y="4687419"/>
                </a:lnTo>
                <a:close/>
                <a:moveTo>
                  <a:pt x="1705162" y="5160971"/>
                </a:moveTo>
                <a:lnTo>
                  <a:pt x="1938128" y="4695039"/>
                </a:lnTo>
                <a:lnTo>
                  <a:pt x="2553158" y="4695039"/>
                </a:lnTo>
                <a:lnTo>
                  <a:pt x="2786124" y="5160971"/>
                </a:lnTo>
                <a:lnTo>
                  <a:pt x="2553158" y="5626903"/>
                </a:lnTo>
                <a:lnTo>
                  <a:pt x="1938128" y="5626903"/>
                </a:lnTo>
                <a:close/>
                <a:moveTo>
                  <a:pt x="1705162" y="6095216"/>
                </a:moveTo>
                <a:lnTo>
                  <a:pt x="1938128" y="5629284"/>
                </a:lnTo>
                <a:lnTo>
                  <a:pt x="2553158" y="5629284"/>
                </a:lnTo>
                <a:lnTo>
                  <a:pt x="2786124" y="6095216"/>
                </a:lnTo>
                <a:lnTo>
                  <a:pt x="2553158" y="6561148"/>
                </a:lnTo>
                <a:lnTo>
                  <a:pt x="1938128" y="6561148"/>
                </a:lnTo>
                <a:close/>
                <a:moveTo>
                  <a:pt x="851535" y="6568766"/>
                </a:moveTo>
                <a:lnTo>
                  <a:pt x="1084502" y="6102836"/>
                </a:lnTo>
                <a:lnTo>
                  <a:pt x="1699531" y="6102836"/>
                </a:lnTo>
                <a:lnTo>
                  <a:pt x="1932497" y="6568766"/>
                </a:lnTo>
                <a:lnTo>
                  <a:pt x="1699531" y="7034699"/>
                </a:lnTo>
                <a:lnTo>
                  <a:pt x="1084502" y="7034699"/>
                </a:lnTo>
                <a:close/>
                <a:moveTo>
                  <a:pt x="851535" y="5634522"/>
                </a:moveTo>
                <a:lnTo>
                  <a:pt x="1084502" y="5168591"/>
                </a:lnTo>
                <a:lnTo>
                  <a:pt x="1699531" y="5168591"/>
                </a:lnTo>
                <a:lnTo>
                  <a:pt x="1932497" y="5634522"/>
                </a:lnTo>
                <a:lnTo>
                  <a:pt x="1699531" y="6100454"/>
                </a:lnTo>
                <a:lnTo>
                  <a:pt x="1084502" y="6100454"/>
                </a:lnTo>
                <a:close/>
                <a:moveTo>
                  <a:pt x="851535" y="4695039"/>
                </a:moveTo>
                <a:lnTo>
                  <a:pt x="1084502" y="4229107"/>
                </a:lnTo>
                <a:lnTo>
                  <a:pt x="1699531" y="4229107"/>
                </a:lnTo>
                <a:lnTo>
                  <a:pt x="1932497" y="4695039"/>
                </a:lnTo>
                <a:lnTo>
                  <a:pt x="1699531" y="5160971"/>
                </a:lnTo>
                <a:lnTo>
                  <a:pt x="1084502" y="5160971"/>
                </a:lnTo>
                <a:close/>
                <a:moveTo>
                  <a:pt x="851535" y="3755555"/>
                </a:moveTo>
                <a:lnTo>
                  <a:pt x="1084502" y="3289623"/>
                </a:lnTo>
                <a:lnTo>
                  <a:pt x="1699531" y="3289623"/>
                </a:lnTo>
                <a:lnTo>
                  <a:pt x="1932497" y="3755555"/>
                </a:lnTo>
                <a:lnTo>
                  <a:pt x="1699531" y="4221487"/>
                </a:lnTo>
                <a:lnTo>
                  <a:pt x="1084502" y="4221487"/>
                </a:lnTo>
                <a:close/>
                <a:moveTo>
                  <a:pt x="851535" y="2816071"/>
                </a:moveTo>
                <a:lnTo>
                  <a:pt x="1084501" y="2350139"/>
                </a:lnTo>
                <a:lnTo>
                  <a:pt x="1699531" y="2350139"/>
                </a:lnTo>
                <a:lnTo>
                  <a:pt x="1932497" y="2816071"/>
                </a:lnTo>
                <a:lnTo>
                  <a:pt x="1699531" y="3282003"/>
                </a:lnTo>
                <a:lnTo>
                  <a:pt x="1084501" y="3282003"/>
                </a:lnTo>
                <a:close/>
                <a:moveTo>
                  <a:pt x="851535" y="1876587"/>
                </a:moveTo>
                <a:lnTo>
                  <a:pt x="1084501" y="1410655"/>
                </a:lnTo>
                <a:lnTo>
                  <a:pt x="1699531" y="1410655"/>
                </a:lnTo>
                <a:lnTo>
                  <a:pt x="1932497" y="1876587"/>
                </a:lnTo>
                <a:lnTo>
                  <a:pt x="1699531" y="2342519"/>
                </a:lnTo>
                <a:lnTo>
                  <a:pt x="1084501" y="2342519"/>
                </a:lnTo>
                <a:close/>
                <a:moveTo>
                  <a:pt x="851535" y="937103"/>
                </a:moveTo>
                <a:lnTo>
                  <a:pt x="1084501" y="471171"/>
                </a:lnTo>
                <a:lnTo>
                  <a:pt x="1699531" y="471171"/>
                </a:lnTo>
                <a:lnTo>
                  <a:pt x="1932497" y="937103"/>
                </a:lnTo>
                <a:lnTo>
                  <a:pt x="1699531" y="1403035"/>
                </a:lnTo>
                <a:lnTo>
                  <a:pt x="1084501" y="1403035"/>
                </a:lnTo>
                <a:close/>
                <a:moveTo>
                  <a:pt x="0" y="465932"/>
                </a:moveTo>
                <a:lnTo>
                  <a:pt x="232967" y="0"/>
                </a:lnTo>
                <a:lnTo>
                  <a:pt x="847997" y="0"/>
                </a:lnTo>
                <a:lnTo>
                  <a:pt x="1080962" y="465932"/>
                </a:lnTo>
                <a:lnTo>
                  <a:pt x="847997" y="931864"/>
                </a:lnTo>
                <a:lnTo>
                  <a:pt x="232967" y="931864"/>
                </a:lnTo>
                <a:close/>
                <a:moveTo>
                  <a:pt x="0" y="1405416"/>
                </a:moveTo>
                <a:lnTo>
                  <a:pt x="232967" y="939484"/>
                </a:lnTo>
                <a:lnTo>
                  <a:pt x="847997" y="939484"/>
                </a:lnTo>
                <a:lnTo>
                  <a:pt x="1080962" y="1405416"/>
                </a:lnTo>
                <a:lnTo>
                  <a:pt x="847997" y="1871348"/>
                </a:lnTo>
                <a:lnTo>
                  <a:pt x="232967" y="1871348"/>
                </a:lnTo>
                <a:close/>
                <a:moveTo>
                  <a:pt x="0" y="2344900"/>
                </a:moveTo>
                <a:lnTo>
                  <a:pt x="232967" y="1878968"/>
                </a:lnTo>
                <a:lnTo>
                  <a:pt x="847997" y="1878968"/>
                </a:lnTo>
                <a:lnTo>
                  <a:pt x="1080962" y="2344900"/>
                </a:lnTo>
                <a:lnTo>
                  <a:pt x="847997" y="2810832"/>
                </a:lnTo>
                <a:lnTo>
                  <a:pt x="232967" y="2810832"/>
                </a:lnTo>
                <a:close/>
                <a:moveTo>
                  <a:pt x="0" y="3284384"/>
                </a:moveTo>
                <a:lnTo>
                  <a:pt x="232967" y="2818452"/>
                </a:lnTo>
                <a:lnTo>
                  <a:pt x="847997" y="2818452"/>
                </a:lnTo>
                <a:lnTo>
                  <a:pt x="1080962" y="3284384"/>
                </a:lnTo>
                <a:lnTo>
                  <a:pt x="847997" y="3750316"/>
                </a:lnTo>
                <a:lnTo>
                  <a:pt x="232967" y="3750316"/>
                </a:lnTo>
                <a:close/>
                <a:moveTo>
                  <a:pt x="0" y="4223868"/>
                </a:moveTo>
                <a:lnTo>
                  <a:pt x="232967" y="3757936"/>
                </a:lnTo>
                <a:lnTo>
                  <a:pt x="847997" y="3757936"/>
                </a:lnTo>
                <a:lnTo>
                  <a:pt x="1080962" y="4223868"/>
                </a:lnTo>
                <a:lnTo>
                  <a:pt x="847997" y="4689800"/>
                </a:lnTo>
                <a:lnTo>
                  <a:pt x="232967" y="4689800"/>
                </a:lnTo>
                <a:close/>
                <a:moveTo>
                  <a:pt x="0" y="5163352"/>
                </a:moveTo>
                <a:lnTo>
                  <a:pt x="232967" y="4697420"/>
                </a:lnTo>
                <a:lnTo>
                  <a:pt x="847997" y="4697420"/>
                </a:lnTo>
                <a:lnTo>
                  <a:pt x="1080962" y="5163352"/>
                </a:lnTo>
                <a:lnTo>
                  <a:pt x="847997" y="5629282"/>
                </a:lnTo>
                <a:lnTo>
                  <a:pt x="232967" y="5629282"/>
                </a:lnTo>
                <a:close/>
                <a:moveTo>
                  <a:pt x="0" y="6102835"/>
                </a:moveTo>
                <a:lnTo>
                  <a:pt x="232967" y="5636903"/>
                </a:lnTo>
                <a:lnTo>
                  <a:pt x="847997" y="5636903"/>
                </a:lnTo>
                <a:lnTo>
                  <a:pt x="1080962" y="6102835"/>
                </a:lnTo>
                <a:lnTo>
                  <a:pt x="847997" y="6568766"/>
                </a:lnTo>
                <a:lnTo>
                  <a:pt x="232967" y="6568766"/>
                </a:lnTo>
                <a:close/>
                <a:moveTo>
                  <a:pt x="0" y="7037078"/>
                </a:moveTo>
                <a:lnTo>
                  <a:pt x="232967" y="6571147"/>
                </a:lnTo>
                <a:lnTo>
                  <a:pt x="847997" y="6571147"/>
                </a:lnTo>
                <a:lnTo>
                  <a:pt x="1080962" y="7037078"/>
                </a:lnTo>
                <a:lnTo>
                  <a:pt x="847997" y="7503011"/>
                </a:lnTo>
                <a:lnTo>
                  <a:pt x="232967" y="7503011"/>
                </a:lnTo>
                <a:close/>
              </a:path>
            </a:pathLst>
          </a:custGeom>
          <a:noFill/>
          <a:ln w="6350">
            <a:gradFill flip="none" rotWithShape="1">
              <a:gsLst>
                <a:gs pos="0">
                  <a:schemeClr val="bg1">
                    <a:alpha val="20000"/>
                  </a:schemeClr>
                </a:gs>
                <a:gs pos="100000">
                  <a:schemeClr val="bg1">
                    <a:alpha val="0"/>
                  </a:schemeClr>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任意多边形: 形状 18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89A23F7-190D-4F7A-94D6-5CF2FDF20141}"/>
              </a:ext>
            </a:extLst>
          </p:cNvPr>
          <p:cNvSpPr/>
          <p:nvPr/>
        </p:nvSpPr>
        <p:spPr>
          <a:xfrm flipH="1">
            <a:off x="10032297" y="-322506"/>
            <a:ext cx="2786124" cy="7503011"/>
          </a:xfrm>
          <a:custGeom>
            <a:avLst/>
            <a:gdLst>
              <a:gd name="connsiteX0" fmla="*/ 1705162 w 2786124"/>
              <a:gd name="connsiteY0" fmla="*/ 1403035 h 7503011"/>
              <a:gd name="connsiteX1" fmla="*/ 1938128 w 2786124"/>
              <a:gd name="connsiteY1" fmla="*/ 937103 h 7503011"/>
              <a:gd name="connsiteX2" fmla="*/ 2553158 w 2786124"/>
              <a:gd name="connsiteY2" fmla="*/ 937103 h 7503011"/>
              <a:gd name="connsiteX3" fmla="*/ 2786124 w 2786124"/>
              <a:gd name="connsiteY3" fmla="*/ 1403035 h 7503011"/>
              <a:gd name="connsiteX4" fmla="*/ 2553158 w 2786124"/>
              <a:gd name="connsiteY4" fmla="*/ 1868967 h 7503011"/>
              <a:gd name="connsiteX5" fmla="*/ 1938128 w 2786124"/>
              <a:gd name="connsiteY5" fmla="*/ 1868967 h 7503011"/>
              <a:gd name="connsiteX6" fmla="*/ 1705162 w 2786124"/>
              <a:gd name="connsiteY6" fmla="*/ 2342519 h 7503011"/>
              <a:gd name="connsiteX7" fmla="*/ 1938128 w 2786124"/>
              <a:gd name="connsiteY7" fmla="*/ 1876587 h 7503011"/>
              <a:gd name="connsiteX8" fmla="*/ 2553158 w 2786124"/>
              <a:gd name="connsiteY8" fmla="*/ 1876587 h 7503011"/>
              <a:gd name="connsiteX9" fmla="*/ 2786124 w 2786124"/>
              <a:gd name="connsiteY9" fmla="*/ 2342519 h 7503011"/>
              <a:gd name="connsiteX10" fmla="*/ 2553158 w 2786124"/>
              <a:gd name="connsiteY10" fmla="*/ 2808451 h 7503011"/>
              <a:gd name="connsiteX11" fmla="*/ 1938128 w 2786124"/>
              <a:gd name="connsiteY11" fmla="*/ 2808451 h 7503011"/>
              <a:gd name="connsiteX12" fmla="*/ 1705162 w 2786124"/>
              <a:gd name="connsiteY12" fmla="*/ 3282003 h 7503011"/>
              <a:gd name="connsiteX13" fmla="*/ 1938128 w 2786124"/>
              <a:gd name="connsiteY13" fmla="*/ 2816071 h 7503011"/>
              <a:gd name="connsiteX14" fmla="*/ 2553158 w 2786124"/>
              <a:gd name="connsiteY14" fmla="*/ 2816071 h 7503011"/>
              <a:gd name="connsiteX15" fmla="*/ 2786124 w 2786124"/>
              <a:gd name="connsiteY15" fmla="*/ 3282003 h 7503011"/>
              <a:gd name="connsiteX16" fmla="*/ 2553158 w 2786124"/>
              <a:gd name="connsiteY16" fmla="*/ 3747935 h 7503011"/>
              <a:gd name="connsiteX17" fmla="*/ 1938128 w 2786124"/>
              <a:gd name="connsiteY17" fmla="*/ 3747935 h 7503011"/>
              <a:gd name="connsiteX18" fmla="*/ 1705162 w 2786124"/>
              <a:gd name="connsiteY18" fmla="*/ 4221487 h 7503011"/>
              <a:gd name="connsiteX19" fmla="*/ 1938128 w 2786124"/>
              <a:gd name="connsiteY19" fmla="*/ 3755555 h 7503011"/>
              <a:gd name="connsiteX20" fmla="*/ 2553158 w 2786124"/>
              <a:gd name="connsiteY20" fmla="*/ 3755555 h 7503011"/>
              <a:gd name="connsiteX21" fmla="*/ 2786124 w 2786124"/>
              <a:gd name="connsiteY21" fmla="*/ 4221487 h 7503011"/>
              <a:gd name="connsiteX22" fmla="*/ 2553158 w 2786124"/>
              <a:gd name="connsiteY22" fmla="*/ 4687419 h 7503011"/>
              <a:gd name="connsiteX23" fmla="*/ 1938128 w 2786124"/>
              <a:gd name="connsiteY23" fmla="*/ 4687419 h 7503011"/>
              <a:gd name="connsiteX24" fmla="*/ 1705162 w 2786124"/>
              <a:gd name="connsiteY24" fmla="*/ 5160971 h 7503011"/>
              <a:gd name="connsiteX25" fmla="*/ 1938128 w 2786124"/>
              <a:gd name="connsiteY25" fmla="*/ 4695039 h 7503011"/>
              <a:gd name="connsiteX26" fmla="*/ 2553158 w 2786124"/>
              <a:gd name="connsiteY26" fmla="*/ 4695039 h 7503011"/>
              <a:gd name="connsiteX27" fmla="*/ 2786124 w 2786124"/>
              <a:gd name="connsiteY27" fmla="*/ 5160971 h 7503011"/>
              <a:gd name="connsiteX28" fmla="*/ 2553158 w 2786124"/>
              <a:gd name="connsiteY28" fmla="*/ 5626903 h 7503011"/>
              <a:gd name="connsiteX29" fmla="*/ 1938128 w 2786124"/>
              <a:gd name="connsiteY29" fmla="*/ 5626903 h 7503011"/>
              <a:gd name="connsiteX30" fmla="*/ 1705162 w 2786124"/>
              <a:gd name="connsiteY30" fmla="*/ 6095216 h 7503011"/>
              <a:gd name="connsiteX31" fmla="*/ 1938128 w 2786124"/>
              <a:gd name="connsiteY31" fmla="*/ 5629284 h 7503011"/>
              <a:gd name="connsiteX32" fmla="*/ 2553158 w 2786124"/>
              <a:gd name="connsiteY32" fmla="*/ 5629284 h 7503011"/>
              <a:gd name="connsiteX33" fmla="*/ 2786124 w 2786124"/>
              <a:gd name="connsiteY33" fmla="*/ 6095216 h 7503011"/>
              <a:gd name="connsiteX34" fmla="*/ 2553158 w 2786124"/>
              <a:gd name="connsiteY34" fmla="*/ 6561148 h 7503011"/>
              <a:gd name="connsiteX35" fmla="*/ 1938128 w 2786124"/>
              <a:gd name="connsiteY35" fmla="*/ 6561148 h 7503011"/>
              <a:gd name="connsiteX36" fmla="*/ 851535 w 2786124"/>
              <a:gd name="connsiteY36" fmla="*/ 6568766 h 7503011"/>
              <a:gd name="connsiteX37" fmla="*/ 1084502 w 2786124"/>
              <a:gd name="connsiteY37" fmla="*/ 6102836 h 7503011"/>
              <a:gd name="connsiteX38" fmla="*/ 1699531 w 2786124"/>
              <a:gd name="connsiteY38" fmla="*/ 6102836 h 7503011"/>
              <a:gd name="connsiteX39" fmla="*/ 1932497 w 2786124"/>
              <a:gd name="connsiteY39" fmla="*/ 6568766 h 7503011"/>
              <a:gd name="connsiteX40" fmla="*/ 1699531 w 2786124"/>
              <a:gd name="connsiteY40" fmla="*/ 7034699 h 7503011"/>
              <a:gd name="connsiteX41" fmla="*/ 1084502 w 2786124"/>
              <a:gd name="connsiteY41" fmla="*/ 7034699 h 7503011"/>
              <a:gd name="connsiteX42" fmla="*/ 851535 w 2786124"/>
              <a:gd name="connsiteY42" fmla="*/ 5634522 h 7503011"/>
              <a:gd name="connsiteX43" fmla="*/ 1084502 w 2786124"/>
              <a:gd name="connsiteY43" fmla="*/ 5168591 h 7503011"/>
              <a:gd name="connsiteX44" fmla="*/ 1699531 w 2786124"/>
              <a:gd name="connsiteY44" fmla="*/ 5168591 h 7503011"/>
              <a:gd name="connsiteX45" fmla="*/ 1932497 w 2786124"/>
              <a:gd name="connsiteY45" fmla="*/ 5634522 h 7503011"/>
              <a:gd name="connsiteX46" fmla="*/ 1699531 w 2786124"/>
              <a:gd name="connsiteY46" fmla="*/ 6100454 h 7503011"/>
              <a:gd name="connsiteX47" fmla="*/ 1084502 w 2786124"/>
              <a:gd name="connsiteY47" fmla="*/ 6100454 h 7503011"/>
              <a:gd name="connsiteX48" fmla="*/ 851535 w 2786124"/>
              <a:gd name="connsiteY48" fmla="*/ 4695039 h 7503011"/>
              <a:gd name="connsiteX49" fmla="*/ 1084502 w 2786124"/>
              <a:gd name="connsiteY49" fmla="*/ 4229107 h 7503011"/>
              <a:gd name="connsiteX50" fmla="*/ 1699531 w 2786124"/>
              <a:gd name="connsiteY50" fmla="*/ 4229107 h 7503011"/>
              <a:gd name="connsiteX51" fmla="*/ 1932497 w 2786124"/>
              <a:gd name="connsiteY51" fmla="*/ 4695039 h 7503011"/>
              <a:gd name="connsiteX52" fmla="*/ 1699531 w 2786124"/>
              <a:gd name="connsiteY52" fmla="*/ 5160971 h 7503011"/>
              <a:gd name="connsiteX53" fmla="*/ 1084502 w 2786124"/>
              <a:gd name="connsiteY53" fmla="*/ 5160971 h 7503011"/>
              <a:gd name="connsiteX54" fmla="*/ 851535 w 2786124"/>
              <a:gd name="connsiteY54" fmla="*/ 3755555 h 7503011"/>
              <a:gd name="connsiteX55" fmla="*/ 1084502 w 2786124"/>
              <a:gd name="connsiteY55" fmla="*/ 3289623 h 7503011"/>
              <a:gd name="connsiteX56" fmla="*/ 1699531 w 2786124"/>
              <a:gd name="connsiteY56" fmla="*/ 3289623 h 7503011"/>
              <a:gd name="connsiteX57" fmla="*/ 1932497 w 2786124"/>
              <a:gd name="connsiteY57" fmla="*/ 3755555 h 7503011"/>
              <a:gd name="connsiteX58" fmla="*/ 1699531 w 2786124"/>
              <a:gd name="connsiteY58" fmla="*/ 4221487 h 7503011"/>
              <a:gd name="connsiteX59" fmla="*/ 1084502 w 2786124"/>
              <a:gd name="connsiteY59" fmla="*/ 4221487 h 7503011"/>
              <a:gd name="connsiteX60" fmla="*/ 851535 w 2786124"/>
              <a:gd name="connsiteY60" fmla="*/ 2816071 h 7503011"/>
              <a:gd name="connsiteX61" fmla="*/ 1084501 w 2786124"/>
              <a:gd name="connsiteY61" fmla="*/ 2350139 h 7503011"/>
              <a:gd name="connsiteX62" fmla="*/ 1699531 w 2786124"/>
              <a:gd name="connsiteY62" fmla="*/ 2350139 h 7503011"/>
              <a:gd name="connsiteX63" fmla="*/ 1932497 w 2786124"/>
              <a:gd name="connsiteY63" fmla="*/ 2816071 h 7503011"/>
              <a:gd name="connsiteX64" fmla="*/ 1699531 w 2786124"/>
              <a:gd name="connsiteY64" fmla="*/ 3282003 h 7503011"/>
              <a:gd name="connsiteX65" fmla="*/ 1084501 w 2786124"/>
              <a:gd name="connsiteY65" fmla="*/ 3282003 h 7503011"/>
              <a:gd name="connsiteX66" fmla="*/ 851535 w 2786124"/>
              <a:gd name="connsiteY66" fmla="*/ 1876587 h 7503011"/>
              <a:gd name="connsiteX67" fmla="*/ 1084501 w 2786124"/>
              <a:gd name="connsiteY67" fmla="*/ 1410655 h 7503011"/>
              <a:gd name="connsiteX68" fmla="*/ 1699531 w 2786124"/>
              <a:gd name="connsiteY68" fmla="*/ 1410655 h 7503011"/>
              <a:gd name="connsiteX69" fmla="*/ 1932497 w 2786124"/>
              <a:gd name="connsiteY69" fmla="*/ 1876587 h 7503011"/>
              <a:gd name="connsiteX70" fmla="*/ 1699531 w 2786124"/>
              <a:gd name="connsiteY70" fmla="*/ 2342519 h 7503011"/>
              <a:gd name="connsiteX71" fmla="*/ 1084501 w 2786124"/>
              <a:gd name="connsiteY71" fmla="*/ 2342519 h 7503011"/>
              <a:gd name="connsiteX72" fmla="*/ 851535 w 2786124"/>
              <a:gd name="connsiteY72" fmla="*/ 937103 h 7503011"/>
              <a:gd name="connsiteX73" fmla="*/ 1084501 w 2786124"/>
              <a:gd name="connsiteY73" fmla="*/ 471171 h 7503011"/>
              <a:gd name="connsiteX74" fmla="*/ 1699531 w 2786124"/>
              <a:gd name="connsiteY74" fmla="*/ 471171 h 7503011"/>
              <a:gd name="connsiteX75" fmla="*/ 1932497 w 2786124"/>
              <a:gd name="connsiteY75" fmla="*/ 937103 h 7503011"/>
              <a:gd name="connsiteX76" fmla="*/ 1699531 w 2786124"/>
              <a:gd name="connsiteY76" fmla="*/ 1403035 h 7503011"/>
              <a:gd name="connsiteX77" fmla="*/ 1084501 w 2786124"/>
              <a:gd name="connsiteY77" fmla="*/ 1403035 h 7503011"/>
              <a:gd name="connsiteX78" fmla="*/ 0 w 2786124"/>
              <a:gd name="connsiteY78" fmla="*/ 465932 h 7503011"/>
              <a:gd name="connsiteX79" fmla="*/ 232967 w 2786124"/>
              <a:gd name="connsiteY79" fmla="*/ 0 h 7503011"/>
              <a:gd name="connsiteX80" fmla="*/ 847997 w 2786124"/>
              <a:gd name="connsiteY80" fmla="*/ 0 h 7503011"/>
              <a:gd name="connsiteX81" fmla="*/ 1080962 w 2786124"/>
              <a:gd name="connsiteY81" fmla="*/ 465932 h 7503011"/>
              <a:gd name="connsiteX82" fmla="*/ 847997 w 2786124"/>
              <a:gd name="connsiteY82" fmla="*/ 931864 h 7503011"/>
              <a:gd name="connsiteX83" fmla="*/ 232967 w 2786124"/>
              <a:gd name="connsiteY83" fmla="*/ 931864 h 7503011"/>
              <a:gd name="connsiteX84" fmla="*/ 0 w 2786124"/>
              <a:gd name="connsiteY84" fmla="*/ 1405416 h 7503011"/>
              <a:gd name="connsiteX85" fmla="*/ 232967 w 2786124"/>
              <a:gd name="connsiteY85" fmla="*/ 939484 h 7503011"/>
              <a:gd name="connsiteX86" fmla="*/ 847997 w 2786124"/>
              <a:gd name="connsiteY86" fmla="*/ 939484 h 7503011"/>
              <a:gd name="connsiteX87" fmla="*/ 1080962 w 2786124"/>
              <a:gd name="connsiteY87" fmla="*/ 1405416 h 7503011"/>
              <a:gd name="connsiteX88" fmla="*/ 847997 w 2786124"/>
              <a:gd name="connsiteY88" fmla="*/ 1871348 h 7503011"/>
              <a:gd name="connsiteX89" fmla="*/ 232967 w 2786124"/>
              <a:gd name="connsiteY89" fmla="*/ 1871348 h 7503011"/>
              <a:gd name="connsiteX90" fmla="*/ 0 w 2786124"/>
              <a:gd name="connsiteY90" fmla="*/ 2344900 h 7503011"/>
              <a:gd name="connsiteX91" fmla="*/ 232967 w 2786124"/>
              <a:gd name="connsiteY91" fmla="*/ 1878968 h 7503011"/>
              <a:gd name="connsiteX92" fmla="*/ 847997 w 2786124"/>
              <a:gd name="connsiteY92" fmla="*/ 1878968 h 7503011"/>
              <a:gd name="connsiteX93" fmla="*/ 1080962 w 2786124"/>
              <a:gd name="connsiteY93" fmla="*/ 2344900 h 7503011"/>
              <a:gd name="connsiteX94" fmla="*/ 847997 w 2786124"/>
              <a:gd name="connsiteY94" fmla="*/ 2810832 h 7503011"/>
              <a:gd name="connsiteX95" fmla="*/ 232967 w 2786124"/>
              <a:gd name="connsiteY95" fmla="*/ 2810832 h 7503011"/>
              <a:gd name="connsiteX96" fmla="*/ 0 w 2786124"/>
              <a:gd name="connsiteY96" fmla="*/ 3284384 h 7503011"/>
              <a:gd name="connsiteX97" fmla="*/ 232967 w 2786124"/>
              <a:gd name="connsiteY97" fmla="*/ 2818452 h 7503011"/>
              <a:gd name="connsiteX98" fmla="*/ 847997 w 2786124"/>
              <a:gd name="connsiteY98" fmla="*/ 2818452 h 7503011"/>
              <a:gd name="connsiteX99" fmla="*/ 1080962 w 2786124"/>
              <a:gd name="connsiteY99" fmla="*/ 3284384 h 7503011"/>
              <a:gd name="connsiteX100" fmla="*/ 847997 w 2786124"/>
              <a:gd name="connsiteY100" fmla="*/ 3750316 h 7503011"/>
              <a:gd name="connsiteX101" fmla="*/ 232967 w 2786124"/>
              <a:gd name="connsiteY101" fmla="*/ 3750316 h 7503011"/>
              <a:gd name="connsiteX102" fmla="*/ 0 w 2786124"/>
              <a:gd name="connsiteY102" fmla="*/ 4223868 h 7503011"/>
              <a:gd name="connsiteX103" fmla="*/ 232967 w 2786124"/>
              <a:gd name="connsiteY103" fmla="*/ 3757936 h 7503011"/>
              <a:gd name="connsiteX104" fmla="*/ 847997 w 2786124"/>
              <a:gd name="connsiteY104" fmla="*/ 3757936 h 7503011"/>
              <a:gd name="connsiteX105" fmla="*/ 1080962 w 2786124"/>
              <a:gd name="connsiteY105" fmla="*/ 4223868 h 7503011"/>
              <a:gd name="connsiteX106" fmla="*/ 847997 w 2786124"/>
              <a:gd name="connsiteY106" fmla="*/ 4689800 h 7503011"/>
              <a:gd name="connsiteX107" fmla="*/ 232967 w 2786124"/>
              <a:gd name="connsiteY107" fmla="*/ 4689800 h 7503011"/>
              <a:gd name="connsiteX108" fmla="*/ 0 w 2786124"/>
              <a:gd name="connsiteY108" fmla="*/ 5163352 h 7503011"/>
              <a:gd name="connsiteX109" fmla="*/ 232967 w 2786124"/>
              <a:gd name="connsiteY109" fmla="*/ 4697420 h 7503011"/>
              <a:gd name="connsiteX110" fmla="*/ 847997 w 2786124"/>
              <a:gd name="connsiteY110" fmla="*/ 4697420 h 7503011"/>
              <a:gd name="connsiteX111" fmla="*/ 1080962 w 2786124"/>
              <a:gd name="connsiteY111" fmla="*/ 5163352 h 7503011"/>
              <a:gd name="connsiteX112" fmla="*/ 847997 w 2786124"/>
              <a:gd name="connsiteY112" fmla="*/ 5629282 h 7503011"/>
              <a:gd name="connsiteX113" fmla="*/ 232967 w 2786124"/>
              <a:gd name="connsiteY113" fmla="*/ 5629282 h 7503011"/>
              <a:gd name="connsiteX114" fmla="*/ 0 w 2786124"/>
              <a:gd name="connsiteY114" fmla="*/ 6102835 h 7503011"/>
              <a:gd name="connsiteX115" fmla="*/ 232967 w 2786124"/>
              <a:gd name="connsiteY115" fmla="*/ 5636903 h 7503011"/>
              <a:gd name="connsiteX116" fmla="*/ 847997 w 2786124"/>
              <a:gd name="connsiteY116" fmla="*/ 5636903 h 7503011"/>
              <a:gd name="connsiteX117" fmla="*/ 1080962 w 2786124"/>
              <a:gd name="connsiteY117" fmla="*/ 6102835 h 7503011"/>
              <a:gd name="connsiteX118" fmla="*/ 847997 w 2786124"/>
              <a:gd name="connsiteY118" fmla="*/ 6568766 h 7503011"/>
              <a:gd name="connsiteX119" fmla="*/ 232967 w 2786124"/>
              <a:gd name="connsiteY119" fmla="*/ 6568766 h 7503011"/>
              <a:gd name="connsiteX120" fmla="*/ 0 w 2786124"/>
              <a:gd name="connsiteY120" fmla="*/ 7037078 h 7503011"/>
              <a:gd name="connsiteX121" fmla="*/ 232967 w 2786124"/>
              <a:gd name="connsiteY121" fmla="*/ 6571147 h 7503011"/>
              <a:gd name="connsiteX122" fmla="*/ 847997 w 2786124"/>
              <a:gd name="connsiteY122" fmla="*/ 6571147 h 7503011"/>
              <a:gd name="connsiteX123" fmla="*/ 1080962 w 2786124"/>
              <a:gd name="connsiteY123" fmla="*/ 7037078 h 7503011"/>
              <a:gd name="connsiteX124" fmla="*/ 847997 w 2786124"/>
              <a:gd name="connsiteY124" fmla="*/ 7503011 h 7503011"/>
              <a:gd name="connsiteX125" fmla="*/ 232967 w 2786124"/>
              <a:gd name="connsiteY125" fmla="*/ 7503011 h 75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786124" h="7503011">
                <a:moveTo>
                  <a:pt x="1705162" y="1403035"/>
                </a:moveTo>
                <a:lnTo>
                  <a:pt x="1938128" y="937103"/>
                </a:lnTo>
                <a:lnTo>
                  <a:pt x="2553158" y="937103"/>
                </a:lnTo>
                <a:lnTo>
                  <a:pt x="2786124" y="1403035"/>
                </a:lnTo>
                <a:lnTo>
                  <a:pt x="2553158" y="1868967"/>
                </a:lnTo>
                <a:lnTo>
                  <a:pt x="1938128" y="1868967"/>
                </a:lnTo>
                <a:close/>
                <a:moveTo>
                  <a:pt x="1705162" y="2342519"/>
                </a:moveTo>
                <a:lnTo>
                  <a:pt x="1938128" y="1876587"/>
                </a:lnTo>
                <a:lnTo>
                  <a:pt x="2553158" y="1876587"/>
                </a:lnTo>
                <a:lnTo>
                  <a:pt x="2786124" y="2342519"/>
                </a:lnTo>
                <a:lnTo>
                  <a:pt x="2553158" y="2808451"/>
                </a:lnTo>
                <a:lnTo>
                  <a:pt x="1938128" y="2808451"/>
                </a:lnTo>
                <a:close/>
                <a:moveTo>
                  <a:pt x="1705162" y="3282003"/>
                </a:moveTo>
                <a:lnTo>
                  <a:pt x="1938128" y="2816071"/>
                </a:lnTo>
                <a:lnTo>
                  <a:pt x="2553158" y="2816071"/>
                </a:lnTo>
                <a:lnTo>
                  <a:pt x="2786124" y="3282003"/>
                </a:lnTo>
                <a:lnTo>
                  <a:pt x="2553158" y="3747935"/>
                </a:lnTo>
                <a:lnTo>
                  <a:pt x="1938128" y="3747935"/>
                </a:lnTo>
                <a:close/>
                <a:moveTo>
                  <a:pt x="1705162" y="4221487"/>
                </a:moveTo>
                <a:lnTo>
                  <a:pt x="1938128" y="3755555"/>
                </a:lnTo>
                <a:lnTo>
                  <a:pt x="2553158" y="3755555"/>
                </a:lnTo>
                <a:lnTo>
                  <a:pt x="2786124" y="4221487"/>
                </a:lnTo>
                <a:lnTo>
                  <a:pt x="2553158" y="4687419"/>
                </a:lnTo>
                <a:lnTo>
                  <a:pt x="1938128" y="4687419"/>
                </a:lnTo>
                <a:close/>
                <a:moveTo>
                  <a:pt x="1705162" y="5160971"/>
                </a:moveTo>
                <a:lnTo>
                  <a:pt x="1938128" y="4695039"/>
                </a:lnTo>
                <a:lnTo>
                  <a:pt x="2553158" y="4695039"/>
                </a:lnTo>
                <a:lnTo>
                  <a:pt x="2786124" y="5160971"/>
                </a:lnTo>
                <a:lnTo>
                  <a:pt x="2553158" y="5626903"/>
                </a:lnTo>
                <a:lnTo>
                  <a:pt x="1938128" y="5626903"/>
                </a:lnTo>
                <a:close/>
                <a:moveTo>
                  <a:pt x="1705162" y="6095216"/>
                </a:moveTo>
                <a:lnTo>
                  <a:pt x="1938128" y="5629284"/>
                </a:lnTo>
                <a:lnTo>
                  <a:pt x="2553158" y="5629284"/>
                </a:lnTo>
                <a:lnTo>
                  <a:pt x="2786124" y="6095216"/>
                </a:lnTo>
                <a:lnTo>
                  <a:pt x="2553158" y="6561148"/>
                </a:lnTo>
                <a:lnTo>
                  <a:pt x="1938128" y="6561148"/>
                </a:lnTo>
                <a:close/>
                <a:moveTo>
                  <a:pt x="851535" y="6568766"/>
                </a:moveTo>
                <a:lnTo>
                  <a:pt x="1084502" y="6102836"/>
                </a:lnTo>
                <a:lnTo>
                  <a:pt x="1699531" y="6102836"/>
                </a:lnTo>
                <a:lnTo>
                  <a:pt x="1932497" y="6568766"/>
                </a:lnTo>
                <a:lnTo>
                  <a:pt x="1699531" y="7034699"/>
                </a:lnTo>
                <a:lnTo>
                  <a:pt x="1084502" y="7034699"/>
                </a:lnTo>
                <a:close/>
                <a:moveTo>
                  <a:pt x="851535" y="5634522"/>
                </a:moveTo>
                <a:lnTo>
                  <a:pt x="1084502" y="5168591"/>
                </a:lnTo>
                <a:lnTo>
                  <a:pt x="1699531" y="5168591"/>
                </a:lnTo>
                <a:lnTo>
                  <a:pt x="1932497" y="5634522"/>
                </a:lnTo>
                <a:lnTo>
                  <a:pt x="1699531" y="6100454"/>
                </a:lnTo>
                <a:lnTo>
                  <a:pt x="1084502" y="6100454"/>
                </a:lnTo>
                <a:close/>
                <a:moveTo>
                  <a:pt x="851535" y="4695039"/>
                </a:moveTo>
                <a:lnTo>
                  <a:pt x="1084502" y="4229107"/>
                </a:lnTo>
                <a:lnTo>
                  <a:pt x="1699531" y="4229107"/>
                </a:lnTo>
                <a:lnTo>
                  <a:pt x="1932497" y="4695039"/>
                </a:lnTo>
                <a:lnTo>
                  <a:pt x="1699531" y="5160971"/>
                </a:lnTo>
                <a:lnTo>
                  <a:pt x="1084502" y="5160971"/>
                </a:lnTo>
                <a:close/>
                <a:moveTo>
                  <a:pt x="851535" y="3755555"/>
                </a:moveTo>
                <a:lnTo>
                  <a:pt x="1084502" y="3289623"/>
                </a:lnTo>
                <a:lnTo>
                  <a:pt x="1699531" y="3289623"/>
                </a:lnTo>
                <a:lnTo>
                  <a:pt x="1932497" y="3755555"/>
                </a:lnTo>
                <a:lnTo>
                  <a:pt x="1699531" y="4221487"/>
                </a:lnTo>
                <a:lnTo>
                  <a:pt x="1084502" y="4221487"/>
                </a:lnTo>
                <a:close/>
                <a:moveTo>
                  <a:pt x="851535" y="2816071"/>
                </a:moveTo>
                <a:lnTo>
                  <a:pt x="1084501" y="2350139"/>
                </a:lnTo>
                <a:lnTo>
                  <a:pt x="1699531" y="2350139"/>
                </a:lnTo>
                <a:lnTo>
                  <a:pt x="1932497" y="2816071"/>
                </a:lnTo>
                <a:lnTo>
                  <a:pt x="1699531" y="3282003"/>
                </a:lnTo>
                <a:lnTo>
                  <a:pt x="1084501" y="3282003"/>
                </a:lnTo>
                <a:close/>
                <a:moveTo>
                  <a:pt x="851535" y="1876587"/>
                </a:moveTo>
                <a:lnTo>
                  <a:pt x="1084501" y="1410655"/>
                </a:lnTo>
                <a:lnTo>
                  <a:pt x="1699531" y="1410655"/>
                </a:lnTo>
                <a:lnTo>
                  <a:pt x="1932497" y="1876587"/>
                </a:lnTo>
                <a:lnTo>
                  <a:pt x="1699531" y="2342519"/>
                </a:lnTo>
                <a:lnTo>
                  <a:pt x="1084501" y="2342519"/>
                </a:lnTo>
                <a:close/>
                <a:moveTo>
                  <a:pt x="851535" y="937103"/>
                </a:moveTo>
                <a:lnTo>
                  <a:pt x="1084501" y="471171"/>
                </a:lnTo>
                <a:lnTo>
                  <a:pt x="1699531" y="471171"/>
                </a:lnTo>
                <a:lnTo>
                  <a:pt x="1932497" y="937103"/>
                </a:lnTo>
                <a:lnTo>
                  <a:pt x="1699531" y="1403035"/>
                </a:lnTo>
                <a:lnTo>
                  <a:pt x="1084501" y="1403035"/>
                </a:lnTo>
                <a:close/>
                <a:moveTo>
                  <a:pt x="0" y="465932"/>
                </a:moveTo>
                <a:lnTo>
                  <a:pt x="232967" y="0"/>
                </a:lnTo>
                <a:lnTo>
                  <a:pt x="847997" y="0"/>
                </a:lnTo>
                <a:lnTo>
                  <a:pt x="1080962" y="465932"/>
                </a:lnTo>
                <a:lnTo>
                  <a:pt x="847997" y="931864"/>
                </a:lnTo>
                <a:lnTo>
                  <a:pt x="232967" y="931864"/>
                </a:lnTo>
                <a:close/>
                <a:moveTo>
                  <a:pt x="0" y="1405416"/>
                </a:moveTo>
                <a:lnTo>
                  <a:pt x="232967" y="939484"/>
                </a:lnTo>
                <a:lnTo>
                  <a:pt x="847997" y="939484"/>
                </a:lnTo>
                <a:lnTo>
                  <a:pt x="1080962" y="1405416"/>
                </a:lnTo>
                <a:lnTo>
                  <a:pt x="847997" y="1871348"/>
                </a:lnTo>
                <a:lnTo>
                  <a:pt x="232967" y="1871348"/>
                </a:lnTo>
                <a:close/>
                <a:moveTo>
                  <a:pt x="0" y="2344900"/>
                </a:moveTo>
                <a:lnTo>
                  <a:pt x="232967" y="1878968"/>
                </a:lnTo>
                <a:lnTo>
                  <a:pt x="847997" y="1878968"/>
                </a:lnTo>
                <a:lnTo>
                  <a:pt x="1080962" y="2344900"/>
                </a:lnTo>
                <a:lnTo>
                  <a:pt x="847997" y="2810832"/>
                </a:lnTo>
                <a:lnTo>
                  <a:pt x="232967" y="2810832"/>
                </a:lnTo>
                <a:close/>
                <a:moveTo>
                  <a:pt x="0" y="3284384"/>
                </a:moveTo>
                <a:lnTo>
                  <a:pt x="232967" y="2818452"/>
                </a:lnTo>
                <a:lnTo>
                  <a:pt x="847997" y="2818452"/>
                </a:lnTo>
                <a:lnTo>
                  <a:pt x="1080962" y="3284384"/>
                </a:lnTo>
                <a:lnTo>
                  <a:pt x="847997" y="3750316"/>
                </a:lnTo>
                <a:lnTo>
                  <a:pt x="232967" y="3750316"/>
                </a:lnTo>
                <a:close/>
                <a:moveTo>
                  <a:pt x="0" y="4223868"/>
                </a:moveTo>
                <a:lnTo>
                  <a:pt x="232967" y="3757936"/>
                </a:lnTo>
                <a:lnTo>
                  <a:pt x="847997" y="3757936"/>
                </a:lnTo>
                <a:lnTo>
                  <a:pt x="1080962" y="4223868"/>
                </a:lnTo>
                <a:lnTo>
                  <a:pt x="847997" y="4689800"/>
                </a:lnTo>
                <a:lnTo>
                  <a:pt x="232967" y="4689800"/>
                </a:lnTo>
                <a:close/>
                <a:moveTo>
                  <a:pt x="0" y="5163352"/>
                </a:moveTo>
                <a:lnTo>
                  <a:pt x="232967" y="4697420"/>
                </a:lnTo>
                <a:lnTo>
                  <a:pt x="847997" y="4697420"/>
                </a:lnTo>
                <a:lnTo>
                  <a:pt x="1080962" y="5163352"/>
                </a:lnTo>
                <a:lnTo>
                  <a:pt x="847997" y="5629282"/>
                </a:lnTo>
                <a:lnTo>
                  <a:pt x="232967" y="5629282"/>
                </a:lnTo>
                <a:close/>
                <a:moveTo>
                  <a:pt x="0" y="6102835"/>
                </a:moveTo>
                <a:lnTo>
                  <a:pt x="232967" y="5636903"/>
                </a:lnTo>
                <a:lnTo>
                  <a:pt x="847997" y="5636903"/>
                </a:lnTo>
                <a:lnTo>
                  <a:pt x="1080962" y="6102835"/>
                </a:lnTo>
                <a:lnTo>
                  <a:pt x="847997" y="6568766"/>
                </a:lnTo>
                <a:lnTo>
                  <a:pt x="232967" y="6568766"/>
                </a:lnTo>
                <a:close/>
                <a:moveTo>
                  <a:pt x="0" y="7037078"/>
                </a:moveTo>
                <a:lnTo>
                  <a:pt x="232967" y="6571147"/>
                </a:lnTo>
                <a:lnTo>
                  <a:pt x="847997" y="6571147"/>
                </a:lnTo>
                <a:lnTo>
                  <a:pt x="1080962" y="7037078"/>
                </a:lnTo>
                <a:lnTo>
                  <a:pt x="847997" y="7503011"/>
                </a:lnTo>
                <a:lnTo>
                  <a:pt x="232967" y="7503011"/>
                </a:lnTo>
                <a:close/>
              </a:path>
            </a:pathLst>
          </a:custGeom>
          <a:noFill/>
          <a:ln w="6350">
            <a:gradFill flip="none" rotWithShape="1">
              <a:gsLst>
                <a:gs pos="0">
                  <a:schemeClr val="bg1">
                    <a:alpha val="20000"/>
                  </a:schemeClr>
                </a:gs>
                <a:gs pos="100000">
                  <a:schemeClr val="bg1">
                    <a:alpha val="0"/>
                  </a:schemeClr>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6869839-9A57-4170-9F80-BB2E5389E06D}"/>
              </a:ext>
            </a:extLst>
          </p:cNvPr>
          <p:cNvSpPr/>
          <p:nvPr/>
        </p:nvSpPr>
        <p:spPr>
          <a:xfrm>
            <a:off x="2950695" y="4796132"/>
            <a:ext cx="6939443" cy="646331"/>
          </a:xfrm>
          <a:prstGeom prst="rect">
            <a:avLst/>
          </a:prstGeom>
        </p:spPr>
        <p:txBody>
          <a:bodyPr wrap="square">
            <a:spAutoFit/>
          </a:bodyPr>
          <a:lstStyle/>
          <a:p>
            <a:pPr algn="ctr"/>
            <a:r>
              <a:rPr lang="zh-CN" altLang="en-US" sz="3600" b="1" spc="300" noProof="1">
                <a:solidFill>
                  <a:schemeClr val="bg1"/>
                </a:solidFill>
                <a:latin typeface="FontName" charset="-122"/>
                <a:ea typeface="FontName" charset="-122"/>
                <a:cs typeface="FontName" charset="-122"/>
                <a:sym typeface="Arial" panose="020B0604020202020204" pitchFamily="34" charset="0"/>
              </a:rPr>
              <a:t>优化</a:t>
            </a:r>
          </a:p>
        </p:txBody>
      </p:sp>
      <p:sp>
        <p:nvSpPr>
          <p:cNvPr id="191" name="文本框 19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83617D0-C217-4046-AE0F-7FE5A91595EB}"/>
              </a:ext>
            </a:extLst>
          </p:cNvPr>
          <p:cNvSpPr txBox="1"/>
          <p:nvPr/>
        </p:nvSpPr>
        <p:spPr>
          <a:xfrm>
            <a:off x="5130800" y="1722395"/>
            <a:ext cx="1930400" cy="1569660"/>
          </a:xfrm>
          <a:prstGeom prst="rect">
            <a:avLst/>
          </a:prstGeom>
          <a:noFill/>
        </p:spPr>
        <p:txBody>
          <a:bodyPr wrap="square" rtlCol="0">
            <a:spAutoFit/>
          </a:bodyPr>
          <a:lstStyle>
            <a:defPPr>
              <a:defRPr lang="zh-CN"/>
            </a:defPPr>
            <a:lvl1pPr algn="ctr">
              <a:defRPr sz="23900">
                <a:ln w="63500">
                  <a:gradFill>
                    <a:gsLst>
                      <a:gs pos="0">
                        <a:srgbClr val="26FDFF"/>
                      </a:gs>
                      <a:gs pos="75000">
                        <a:srgbClr val="26FDFF">
                          <a:alpha val="0"/>
                        </a:srgbClr>
                      </a:gs>
                    </a:gsLst>
                    <a:lin ang="5400000" scaled="1"/>
                  </a:gradFill>
                </a:ln>
                <a:solidFill>
                  <a:srgbClr val="2342C8"/>
                </a:solidFill>
                <a:effectLst>
                  <a:outerShdw blurRad="254000" dist="127000" dir="5400000" algn="t" rotWithShape="0">
                    <a:srgbClr val="2342C8">
                      <a:alpha val="40000"/>
                    </a:srgbClr>
                  </a:outerShdw>
                </a:effectLst>
                <a:latin typeface="Franklin Gothic Heavy" panose="020B0903020102020204" pitchFamily="34" charset="0"/>
                <a:ea typeface="微软雅黑" panose="020B0503020204020204" pitchFamily="34" charset="-122"/>
              </a:defRPr>
            </a:lvl1pPr>
          </a:lstStyle>
          <a:p>
            <a:r>
              <a:rPr lang="en-US" altLang="zh-CN" sz="9600" i="1" dirty="0">
                <a:solidFill>
                  <a:srgbClr val="26FDFF"/>
                </a:solidFill>
                <a:effectLst>
                  <a:outerShdw blurRad="127000" sx="102000" sy="102000" algn="ctr" rotWithShape="0">
                    <a:srgbClr val="26FDFF">
                      <a:alpha val="40000"/>
                    </a:srgbClr>
                  </a:outerShdw>
                </a:effectLst>
              </a:rPr>
              <a:t>03</a:t>
            </a:r>
            <a:endParaRPr lang="zh-CN" altLang="en-US" sz="9600" i="1" dirty="0">
              <a:ln w="63500">
                <a:noFill/>
              </a:ln>
              <a:solidFill>
                <a:srgbClr val="FFD538"/>
              </a:solidFill>
              <a:effectLst>
                <a:outerShdw blurRad="254000" dist="127000" dir="5400000" algn="t" rotWithShape="0">
                  <a:srgbClr val="FFD538">
                    <a:alpha val="20000"/>
                  </a:srgbClr>
                </a:outerShdw>
              </a:effectLst>
            </a:endParaRPr>
          </a:p>
        </p:txBody>
      </p:sp>
      <p:sp>
        <p:nvSpPr>
          <p:cNvPr id="3" name="e7d195523061f1c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hidden="1">
            <a:extLst>
              <a:ext uri="{FF2B5EF4-FFF2-40B4-BE49-F238E27FC236}">
                <a16:creationId xmlns:a16="http://schemas.microsoft.com/office/drawing/2014/main" id="{2CEF5DE8-C324-4C69-AF87-6018770DF30E}"/>
              </a:ext>
            </a:extLst>
          </p:cNvPr>
          <p:cNvSpPr txBox="1"/>
          <p:nvPr/>
        </p:nvSpPr>
        <p:spPr>
          <a:xfrm>
            <a:off x="-355600" y="1803400"/>
            <a:ext cx="262251"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e7d195523061f1c0f0ec610a92cff745ee13794c7b8d98f8E73673273C9E8BE17CC3D63B9B1D6426C348A354AD505654C28F453CD7C8F90EADD06C08281DAED7140E5AAAED5880ECE414DFB6A93B82BE6CCDE3E9AC5271F3E6D28034012C5C8E8E9A57A91CD3538B2F90DBA2F38E43C0A7FAB4E84BF899D9D15C70D6002FEDD5E7FB9FB95F7B1238</a:t>
            </a:r>
            <a:endParaRPr lang="zh-CN" altLang="en-US" sz="100"/>
          </a:p>
        </p:txBody>
      </p:sp>
      <p:pic>
        <p:nvPicPr>
          <p:cNvPr id="64" name="图片 63">
            <a:extLst>
              <a:ext uri="{FF2B5EF4-FFF2-40B4-BE49-F238E27FC236}">
                <a16:creationId xmlns:a16="http://schemas.microsoft.com/office/drawing/2014/main" id="{20E699C4-DFFE-1A41-A891-85DB587F3221}"/>
              </a:ext>
            </a:extLst>
          </p:cNvPr>
          <p:cNvPicPr>
            <a:picLocks noChangeAspect="1"/>
          </p:cNvPicPr>
          <p:nvPr/>
        </p:nvPicPr>
        <p:blipFill>
          <a:blip r:embed="rId5"/>
          <a:stretch>
            <a:fillRect/>
          </a:stretch>
        </p:blipFill>
        <p:spPr>
          <a:xfrm>
            <a:off x="714381" y="363432"/>
            <a:ext cx="1241328" cy="589851"/>
          </a:xfrm>
          <a:prstGeom prst="rect">
            <a:avLst/>
          </a:prstGeom>
        </p:spPr>
      </p:pic>
    </p:spTree>
    <p:extLst>
      <p:ext uri="{BB962C8B-B14F-4D97-AF65-F5344CB8AC3E}">
        <p14:creationId xmlns:p14="http://schemas.microsoft.com/office/powerpoint/2010/main" val="1220704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1534394" cy="523220"/>
          </a:xfrm>
          <a:prstGeom prst="rect">
            <a:avLst/>
          </a:prstGeom>
          <a:noFill/>
        </p:spPr>
        <p:txBody>
          <a:bodyPr wrap="none" rtlCol="0">
            <a:spAutoFit/>
          </a:bodyPr>
          <a:lstStyle/>
          <a:p>
            <a:r>
              <a:rPr kumimoji="1" lang="en-US" altLang="zh-CN" sz="2800" b="1" dirty="0">
                <a:ea typeface="TencentSans W7" panose="020C04030202040F0204" pitchFamily="34" charset="-122"/>
              </a:rPr>
              <a:t>TPC</a:t>
            </a:r>
            <a:r>
              <a:rPr kumimoji="1" lang="zh-CN" altLang="en-US" sz="2800" b="1" dirty="0">
                <a:ea typeface="TencentSans W7" panose="020C04030202040F0204" pitchFamily="34" charset="-122"/>
              </a:rPr>
              <a:t>测试</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9"/>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9"/>
          <a:stretch>
            <a:fillRect/>
          </a:stretch>
        </p:blipFill>
        <p:spPr>
          <a:xfrm>
            <a:off x="1346200" y="35244741"/>
            <a:ext cx="8683204" cy="6287434"/>
          </a:xfrm>
          <a:prstGeom prst="rect">
            <a:avLst/>
          </a:prstGeom>
        </p:spPr>
      </p:pic>
      <p:graphicFrame>
        <p:nvGraphicFramePr>
          <p:cNvPr id="2" name="表格 1">
            <a:extLst>
              <a:ext uri="{FF2B5EF4-FFF2-40B4-BE49-F238E27FC236}">
                <a16:creationId xmlns:a16="http://schemas.microsoft.com/office/drawing/2014/main" id="{D60CEB5F-680B-1C19-72DA-3A2CC4E0F2D0}"/>
              </a:ext>
            </a:extLst>
          </p:cNvPr>
          <p:cNvGraphicFramePr>
            <a:graphicFrameLocks noGrp="1"/>
          </p:cNvGraphicFramePr>
          <p:nvPr>
            <p:custDataLst>
              <p:tags r:id="rId3"/>
            </p:custDataLst>
            <p:extLst>
              <p:ext uri="{D42A27DB-BD31-4B8C-83A1-F6EECF244321}">
                <p14:modId xmlns:p14="http://schemas.microsoft.com/office/powerpoint/2010/main" val="2504884071"/>
              </p:ext>
            </p:extLst>
          </p:nvPr>
        </p:nvGraphicFramePr>
        <p:xfrm>
          <a:off x="44655" y="1862850"/>
          <a:ext cx="7874551" cy="2214094"/>
        </p:xfrm>
        <a:graphic>
          <a:graphicData uri="http://schemas.openxmlformats.org/drawingml/2006/table">
            <a:tbl>
              <a:tblPr firstRow="1" bandRow="1">
                <a:tableStyleId>{5C22544A-7EE6-4342-B048-85BDC9FD1C3A}</a:tableStyleId>
              </a:tblPr>
              <a:tblGrid>
                <a:gridCol w="1097453">
                  <a:extLst>
                    <a:ext uri="{9D8B030D-6E8A-4147-A177-3AD203B41FA5}">
                      <a16:colId xmlns:a16="http://schemas.microsoft.com/office/drawing/2014/main" val="20000"/>
                    </a:ext>
                  </a:extLst>
                </a:gridCol>
                <a:gridCol w="1192763">
                  <a:extLst>
                    <a:ext uri="{9D8B030D-6E8A-4147-A177-3AD203B41FA5}">
                      <a16:colId xmlns:a16="http://schemas.microsoft.com/office/drawing/2014/main" val="20001"/>
                    </a:ext>
                  </a:extLst>
                </a:gridCol>
                <a:gridCol w="1263760">
                  <a:extLst>
                    <a:ext uri="{9D8B030D-6E8A-4147-A177-3AD203B41FA5}">
                      <a16:colId xmlns:a16="http://schemas.microsoft.com/office/drawing/2014/main" val="20002"/>
                    </a:ext>
                  </a:extLst>
                </a:gridCol>
                <a:gridCol w="1584483">
                  <a:extLst>
                    <a:ext uri="{9D8B030D-6E8A-4147-A177-3AD203B41FA5}">
                      <a16:colId xmlns:a16="http://schemas.microsoft.com/office/drawing/2014/main" val="20003"/>
                    </a:ext>
                  </a:extLst>
                </a:gridCol>
                <a:gridCol w="2736092">
                  <a:extLst>
                    <a:ext uri="{9D8B030D-6E8A-4147-A177-3AD203B41FA5}">
                      <a16:colId xmlns:a16="http://schemas.microsoft.com/office/drawing/2014/main" val="20004"/>
                    </a:ext>
                  </a:extLst>
                </a:gridCol>
              </a:tblGrid>
              <a:tr h="429538">
                <a:tc gridSpan="5">
                  <a:txBody>
                    <a:bodyPr/>
                    <a:lstStyle/>
                    <a:p>
                      <a:pPr algn="ctr">
                        <a:buNone/>
                      </a:pPr>
                      <a:r>
                        <a:rPr lang="en-US" altLang="zh-CN" sz="1600" b="1" dirty="0">
                          <a:ln>
                            <a:noFill/>
                          </a:ln>
                          <a:solidFill>
                            <a:srgbClr val="0052D9"/>
                          </a:solidFill>
                          <a:latin typeface="微软雅黑" panose="020B0503020204020204" pitchFamily="34" charset="-122"/>
                          <a:ea typeface="微软雅黑" panose="020B0503020204020204" pitchFamily="34" charset="-122"/>
                        </a:rPr>
                        <a:t>TPC-C </a:t>
                      </a:r>
                      <a:r>
                        <a:rPr lang="zh-CN" altLang="en-US" sz="1600" b="1" dirty="0">
                          <a:ln>
                            <a:noFill/>
                          </a:ln>
                          <a:solidFill>
                            <a:srgbClr val="0052D9"/>
                          </a:solidFill>
                          <a:latin typeface="微软雅黑" panose="020B0503020204020204" pitchFamily="34" charset="-122"/>
                          <a:ea typeface="微软雅黑" panose="020B0503020204020204" pitchFamily="34" charset="-122"/>
                        </a:rPr>
                        <a:t>榜单 （</a:t>
                      </a:r>
                      <a:r>
                        <a:rPr lang="en-US" altLang="zh-CN" sz="1600" b="1" dirty="0">
                          <a:ln>
                            <a:noFill/>
                          </a:ln>
                          <a:solidFill>
                            <a:srgbClr val="0052D9"/>
                          </a:solidFill>
                          <a:latin typeface="微软雅黑" panose="020B0503020204020204" pitchFamily="34" charset="-122"/>
                          <a:ea typeface="微软雅黑" panose="020B0503020204020204" pitchFamily="34" charset="-122"/>
                        </a:rPr>
                        <a:t>OLTP</a:t>
                      </a:r>
                      <a:r>
                        <a:rPr lang="zh-CN" altLang="en-US" sz="1600" b="1" dirty="0">
                          <a:ln>
                            <a:noFill/>
                          </a:ln>
                          <a:solidFill>
                            <a:srgbClr val="0052D9"/>
                          </a:solidFill>
                          <a:latin typeface="微软雅黑" panose="020B0503020204020204" pitchFamily="34" charset="-122"/>
                          <a:ea typeface="微软雅黑" panose="020B0503020204020204" pitchFamily="34" charset="-122"/>
                        </a:rPr>
                        <a:t>能力）</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hMerge="1">
                  <a:txBody>
                    <a:bodyPr/>
                    <a:lstStyle/>
                    <a:p>
                      <a:endParaRPr lang="zh-CN"/>
                    </a:p>
                  </a:txBody>
                  <a:tcPr marL="51435" marR="51435" marT="25718" marB="25718" anchor="ctr">
                    <a:lnL w="6350" cap="flat" cmpd="sng" algn="ctr">
                      <a:solidFill>
                        <a:schemeClr val="tx1">
                          <a:lumMod val="75000"/>
                          <a:lumOff val="25000"/>
                        </a:schemeClr>
                      </a:solidFill>
                      <a:prstDash val="solid"/>
                      <a:round/>
                      <a:headEnd type="none" w="med" len="med"/>
                      <a:tailEnd type="none" w="med" len="med"/>
                    </a:lnL>
                    <a:lnR w="6350" cap="flat" cmpd="sng" algn="ctr">
                      <a:solidFill>
                        <a:schemeClr val="tx1">
                          <a:lumMod val="75000"/>
                          <a:lumOff val="25000"/>
                        </a:schemeClr>
                      </a:solidFill>
                      <a:prstDash val="solid"/>
                      <a:round/>
                      <a:headEnd type="none" w="med" len="med"/>
                      <a:tailEnd type="none" w="med" len="med"/>
                    </a:lnR>
                    <a:lnT>
                      <a:noFill/>
                    </a:lnT>
                    <a:lnB w="6350" cap="flat" cmpd="sng" algn="ctr">
                      <a:solidFill>
                        <a:schemeClr val="tx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2053D1"/>
                    </a:solidFill>
                  </a:tcPr>
                </a:tc>
                <a:tc hMerge="1">
                  <a:txBody>
                    <a:bodyPr/>
                    <a:lstStyle/>
                    <a:p>
                      <a:endParaRPr lang="zh-CN"/>
                    </a:p>
                  </a:txBody>
                  <a:tcPr marL="51435" marR="51435" marT="25718" marB="25718" anchor="ctr">
                    <a:lnL w="6350" cap="flat" cmpd="sng" algn="ctr">
                      <a:solidFill>
                        <a:schemeClr val="tx1">
                          <a:lumMod val="75000"/>
                          <a:lumOff val="25000"/>
                        </a:schemeClr>
                      </a:solidFill>
                      <a:prstDash val="solid"/>
                      <a:round/>
                      <a:headEnd type="none" w="med" len="med"/>
                      <a:tailEnd type="none" w="med" len="med"/>
                    </a:lnL>
                    <a:lnR w="6350" cap="flat" cmpd="sng" algn="ctr">
                      <a:solidFill>
                        <a:schemeClr val="tx1">
                          <a:lumMod val="75000"/>
                          <a:lumOff val="25000"/>
                        </a:schemeClr>
                      </a:solidFill>
                      <a:prstDash val="solid"/>
                      <a:round/>
                      <a:headEnd type="none" w="med" len="med"/>
                      <a:tailEnd type="none" w="med" len="med"/>
                    </a:lnR>
                    <a:lnT>
                      <a:noFill/>
                    </a:lnT>
                    <a:lnB w="6350" cap="flat" cmpd="sng" algn="ctr">
                      <a:solidFill>
                        <a:schemeClr val="tx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2053D1"/>
                    </a:solidFill>
                  </a:tcPr>
                </a:tc>
                <a:tc hMerge="1">
                  <a:txBody>
                    <a:bodyPr/>
                    <a:lstStyle/>
                    <a:p>
                      <a:endParaRPr lang="zh-CN"/>
                    </a:p>
                  </a:txBody>
                  <a:tcPr marL="51435" marR="51435" marT="25718" marB="25718" anchor="ctr">
                    <a:lnL w="6350" cap="flat" cmpd="sng" algn="ctr">
                      <a:solidFill>
                        <a:schemeClr val="tx1">
                          <a:lumMod val="75000"/>
                          <a:lumOff val="25000"/>
                        </a:schemeClr>
                      </a:solidFill>
                      <a:prstDash val="solid"/>
                      <a:round/>
                      <a:headEnd type="none" w="med" len="med"/>
                      <a:tailEnd type="none" w="med" len="med"/>
                    </a:lnL>
                    <a:lnR w="6350" cap="flat" cmpd="sng" algn="ctr">
                      <a:solidFill>
                        <a:schemeClr val="tx1">
                          <a:lumMod val="75000"/>
                          <a:lumOff val="25000"/>
                        </a:schemeClr>
                      </a:solidFill>
                      <a:prstDash val="solid"/>
                      <a:round/>
                      <a:headEnd type="none" w="med" len="med"/>
                      <a:tailEnd type="none" w="med" len="med"/>
                    </a:lnR>
                    <a:lnT>
                      <a:noFill/>
                    </a:lnT>
                    <a:lnB w="6350" cap="flat" cmpd="sng" algn="ctr">
                      <a:solidFill>
                        <a:schemeClr val="tx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2053D1"/>
                    </a:solidFill>
                  </a:tcPr>
                </a:tc>
                <a:tc hMerge="1">
                  <a:txBody>
                    <a:bodyPr/>
                    <a:lstStyle/>
                    <a:p>
                      <a:endParaRPr lang="zh-CN"/>
                    </a:p>
                  </a:txBody>
                  <a:tcPr marL="51435" marR="51435" marT="25718" marB="25718" anchor="ctr">
                    <a:lnL w="6350" cap="flat" cmpd="sng" algn="ctr">
                      <a:solidFill>
                        <a:schemeClr val="tx1">
                          <a:lumMod val="75000"/>
                          <a:lumOff val="25000"/>
                        </a:schemeClr>
                      </a:solidFill>
                      <a:prstDash val="solid"/>
                      <a:round/>
                      <a:headEnd type="none" w="med" len="med"/>
                      <a:tailEnd type="none" w="med" len="med"/>
                    </a:lnL>
                    <a:lnR w="6350" cap="flat" cmpd="sng" algn="ctr">
                      <a:solidFill>
                        <a:schemeClr val="tx1">
                          <a:lumMod val="75000"/>
                          <a:lumOff val="25000"/>
                        </a:schemeClr>
                      </a:solidFill>
                      <a:prstDash val="solid"/>
                      <a:round/>
                      <a:headEnd type="none" w="med" len="med"/>
                      <a:tailEnd type="none" w="med" len="med"/>
                    </a:lnR>
                    <a:lnT>
                      <a:noFill/>
                    </a:lnT>
                    <a:lnB w="6350" cap="flat" cmpd="sng" algn="ctr">
                      <a:solidFill>
                        <a:schemeClr val="tx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2053D1"/>
                    </a:solidFill>
                  </a:tcPr>
                </a:tc>
                <a:extLst>
                  <a:ext uri="{0D108BD9-81ED-4DB2-BD59-A6C34878D82A}">
                    <a16:rowId xmlns:a16="http://schemas.microsoft.com/office/drawing/2014/main" val="10000"/>
                  </a:ext>
                </a:extLst>
              </a:tr>
              <a:tr h="429538">
                <a:tc>
                  <a:txBody>
                    <a:bodyPr/>
                    <a:lstStyle/>
                    <a:p>
                      <a:pPr algn="ctr">
                        <a:lnSpc>
                          <a:spcPct val="100000"/>
                        </a:lnSpc>
                      </a:pP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世界排名</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a:txBody>
                    <a:bodyPr/>
                    <a:lstStyle/>
                    <a:p>
                      <a:pPr algn="ctr">
                        <a:buClrTx/>
                        <a:buSzTx/>
                        <a:buFontTx/>
                      </a:pP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生产商</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a:txBody>
                    <a:bodyPr/>
                    <a:lstStyle/>
                    <a:p>
                      <a:pPr algn="ctr">
                        <a:buClrTx/>
                        <a:buSzTx/>
                        <a:buFontTx/>
                      </a:pP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数据库</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a:txBody>
                    <a:bodyPr/>
                    <a:lstStyle/>
                    <a:p>
                      <a:pPr algn="ctr">
                        <a:buClrTx/>
                        <a:buSzTx/>
                        <a:buFontTx/>
                      </a:pP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sym typeface="+mn-ea"/>
                        </a:rPr>
                        <a:t>tpmC吞吐量</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a:txBody>
                    <a:bodyPr/>
                    <a:lstStyle/>
                    <a:p>
                      <a:pPr algn="ctr">
                        <a:buClrTx/>
                        <a:buSzTx/>
                        <a:buFontTx/>
                      </a:pP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New-order响应时间(avg)</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extLst>
                  <a:ext uri="{0D108BD9-81ED-4DB2-BD59-A6C34878D82A}">
                    <a16:rowId xmlns:a16="http://schemas.microsoft.com/office/drawing/2014/main" val="10001"/>
                  </a:ext>
                </a:extLst>
              </a:tr>
              <a:tr h="429538">
                <a:tc>
                  <a:txBody>
                    <a:bodyPr/>
                    <a:lstStyle/>
                    <a:p>
                      <a:pPr algn="ctr"/>
                      <a:r>
                        <a:rPr lang="en-US" altLang="zh-CN" sz="1600" b="1" dirty="0">
                          <a:ln>
                            <a:noFill/>
                          </a:ln>
                          <a:solidFill>
                            <a:srgbClr val="0052D9"/>
                          </a:solidFill>
                          <a:latin typeface="微软雅黑" panose="020B0503020204020204" pitchFamily="34" charset="-122"/>
                          <a:ea typeface="微软雅黑" panose="020B0503020204020204" pitchFamily="34" charset="-122"/>
                        </a:rPr>
                        <a:t>1</a:t>
                      </a: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  </a:t>
                      </a:r>
                      <a:endParaRPr lang="en-US" altLang="zh-CN" sz="1600" b="1" dirty="0">
                        <a:ln>
                          <a:noFill/>
                        </a:ln>
                        <a:solidFill>
                          <a:schemeClr val="tx1">
                            <a:lumMod val="75000"/>
                            <a:lumOff val="25000"/>
                          </a:schemeClr>
                        </a:solidFill>
                        <a:latin typeface="微软雅黑" panose="020B0503020204020204" pitchFamily="34" charset="-122"/>
                        <a:ea typeface="微软雅黑" panose="020B0503020204020204" pitchFamily="34" charset="-122"/>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pPr>
                      <a:r>
                        <a:rPr lang="en-US" altLang="zh-CN" sz="1600" b="1" dirty="0">
                          <a:ln>
                            <a:noFill/>
                          </a:ln>
                          <a:solidFill>
                            <a:srgbClr val="0052D9"/>
                          </a:solidFill>
                          <a:latin typeface="微软雅黑" panose="020B0503020204020204" pitchFamily="34" charset="-122"/>
                          <a:ea typeface="微软雅黑" panose="020B0503020204020204" pitchFamily="34" charset="-122"/>
                        </a:rPr>
                        <a:t>腾讯 </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buClrTx/>
                        <a:buSzTx/>
                        <a:buFontTx/>
                      </a:pPr>
                      <a:r>
                        <a:rPr lang="en-US" altLang="zh-CN" sz="1600" b="1" kern="1200" dirty="0">
                          <a:ln>
                            <a:noFill/>
                          </a:ln>
                          <a:solidFill>
                            <a:srgbClr val="0052D9"/>
                          </a:solidFill>
                          <a:latin typeface="微软雅黑" panose="020B0503020204020204" pitchFamily="34" charset="-122"/>
                          <a:ea typeface="微软雅黑" panose="020B0503020204020204" pitchFamily="34" charset="-122"/>
                          <a:cs typeface="+mn-cs"/>
                        </a:rPr>
                        <a:t>TDSQL</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spcBef>
                          <a:spcPts val="0"/>
                        </a:spcBef>
                        <a:buClrTx/>
                        <a:buSzTx/>
                        <a:buFontTx/>
                        <a:buNone/>
                      </a:pPr>
                      <a:r>
                        <a:rPr lang="en-US" altLang="zh-CN" sz="1600" b="1" kern="1200" dirty="0">
                          <a:ln>
                            <a:noFill/>
                          </a:ln>
                          <a:solidFill>
                            <a:srgbClr val="0052D9"/>
                          </a:solidFill>
                          <a:latin typeface="微软雅黑" panose="020B0503020204020204" pitchFamily="34" charset="-122"/>
                          <a:ea typeface="微软雅黑" panose="020B0503020204020204" pitchFamily="34" charset="-122"/>
                          <a:cs typeface="+mn-cs"/>
                        </a:rPr>
                        <a:t>8.14亿</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600" b="1" i="0" kern="1200" dirty="0">
                          <a:ln>
                            <a:noFill/>
                          </a:ln>
                          <a:solidFill>
                            <a:srgbClr val="0052D9"/>
                          </a:solidFill>
                          <a:latin typeface="微软雅黑" panose="020B0503020204020204" pitchFamily="34" charset="-122"/>
                          <a:ea typeface="微软雅黑" panose="020B0503020204020204" pitchFamily="34" charset="-122"/>
                          <a:cs typeface="+mn-cs"/>
                        </a:rPr>
                        <a:t>0.107</a:t>
                      </a:r>
                      <a:r>
                        <a:rPr lang="zh-CN" altLang="en-US" sz="1600" b="1" i="0" kern="1200" dirty="0">
                          <a:ln>
                            <a:noFill/>
                          </a:ln>
                          <a:solidFill>
                            <a:srgbClr val="0052D9"/>
                          </a:solidFill>
                          <a:latin typeface="微软雅黑" panose="020B0503020204020204" pitchFamily="34" charset="-122"/>
                          <a:ea typeface="微软雅黑" panose="020B0503020204020204" pitchFamily="34" charset="-122"/>
                          <a:cs typeface="+mn-cs"/>
                        </a:rPr>
                        <a:t>秒</a:t>
                      </a:r>
                      <a:endParaRPr lang="en-US" altLang="zh-CN" sz="1600" b="1" i="0" kern="1200" dirty="0">
                        <a:ln>
                          <a:noFill/>
                        </a:ln>
                        <a:solidFill>
                          <a:srgbClr val="0052D9"/>
                        </a:solidFill>
                        <a:latin typeface="微软雅黑" panose="020B0503020204020204" pitchFamily="34" charset="-122"/>
                        <a:ea typeface="微软雅黑" panose="020B0503020204020204" pitchFamily="34" charset="-122"/>
                        <a:cs typeface="+mn-cs"/>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308224">
                <a:tc>
                  <a:txBody>
                    <a:bodyPr/>
                    <a:lstStyle/>
                    <a:p>
                      <a:pPr algn="ctr"/>
                      <a:r>
                        <a:rPr 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2</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zh-CN" alt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阿里巴巴 </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OceanBase</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zh-CN" altLang="en-US" sz="1200" dirty="0">
                          <a:ln>
                            <a:noFill/>
                          </a:ln>
                          <a:solidFill>
                            <a:schemeClr val="tx1">
                              <a:lumMod val="75000"/>
                              <a:lumOff val="25000"/>
                            </a:schemeClr>
                          </a:solidFill>
                          <a:latin typeface="微软雅黑" panose="020B0503020204020204" pitchFamily="34" charset="-122"/>
                          <a:ea typeface="微软雅黑" panose="020B0503020204020204" pitchFamily="34" charset="-122"/>
                          <a:sym typeface="+mn-ea"/>
                        </a:rPr>
                        <a:t>7.07亿</a:t>
                      </a:r>
                      <a:endPar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sym typeface="+mn-ea"/>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pPr>
                      <a:r>
                        <a:rPr lang="zh-CN" alt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0.127秒</a:t>
                      </a:r>
                      <a:endParaRPr lang="zh-CN" altLang="en-US" sz="1200" b="0" i="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309032">
                <a:tc>
                  <a:txBody>
                    <a:bodyPr/>
                    <a:lstStyle/>
                    <a:p>
                      <a:pPr algn="ctr">
                        <a:buClrTx/>
                        <a:buSzTx/>
                        <a:buFontTx/>
                        <a:buNone/>
                      </a:pPr>
                      <a:r>
                        <a:rPr 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3</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buNone/>
                      </a:pPr>
                      <a:r>
                        <a:rPr lang="zh-CN" alt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Oracle</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Oracle</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3.02千万</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spcBef>
                          <a:spcPts val="0"/>
                        </a:spcBef>
                        <a:buClrTx/>
                        <a:buSzTx/>
                        <a:buFontTx/>
                        <a:buNone/>
                      </a:pPr>
                      <a:r>
                        <a:rPr lang="zh-CN" altLang="en-US" sz="1200" i="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0.353秒</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08224">
                <a:tc>
                  <a:txBody>
                    <a:bodyPr/>
                    <a:lstStyle/>
                    <a:p>
                      <a:pPr algn="ctr">
                        <a:buClrTx/>
                        <a:buSzTx/>
                        <a:buFontTx/>
                        <a:buNone/>
                      </a:pPr>
                      <a:r>
                        <a:rPr 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4</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buNone/>
                      </a:pPr>
                      <a:r>
                        <a:rPr lang="zh-CN" alt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IBM</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DB2</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1.03千万</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buNone/>
                      </a:pPr>
                      <a:r>
                        <a:rPr lang="zh-CN" altLang="en-US" sz="1200" i="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1.137秒</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sp>
        <p:nvSpPr>
          <p:cNvPr id="9" name="圆角矩形 51">
            <a:extLst>
              <a:ext uri="{FF2B5EF4-FFF2-40B4-BE49-F238E27FC236}">
                <a16:creationId xmlns:a16="http://schemas.microsoft.com/office/drawing/2014/main" id="{405D8970-3DC7-69D4-4D1F-66E3ECD4C5C5}"/>
              </a:ext>
            </a:extLst>
          </p:cNvPr>
          <p:cNvSpPr/>
          <p:nvPr>
            <p:custDataLst>
              <p:tags r:id="rId4"/>
            </p:custDataLst>
          </p:nvPr>
        </p:nvSpPr>
        <p:spPr>
          <a:xfrm>
            <a:off x="7997506" y="2857519"/>
            <a:ext cx="4180206" cy="4000481"/>
          </a:xfrm>
          <a:prstGeom prst="roundRect">
            <a:avLst>
              <a:gd name="adj" fmla="val 2843"/>
            </a:avLst>
          </a:prstGeom>
          <a:gradFill>
            <a:gsLst>
              <a:gs pos="100000">
                <a:schemeClr val="bg1">
                  <a:lumMod val="12000"/>
                  <a:lumOff val="88000"/>
                </a:schemeClr>
              </a:gs>
              <a:gs pos="0">
                <a:srgbClr val="0052D9">
                  <a:lumMod val="12000"/>
                  <a:lumOff val="88000"/>
                  <a:alpha val="50000"/>
                </a:srgbClr>
              </a:gs>
            </a:gsLst>
            <a:lin ang="16200000" scaled="0"/>
          </a:gradFill>
          <a:ln w="12700" cap="flat" cmpd="sng" algn="ctr">
            <a:noFill/>
            <a:prstDash val="solid"/>
            <a:miter lim="800000"/>
          </a:ln>
          <a:effectLst>
            <a:outerShdw blurRad="160020" dist="48006" dir="5400000" algn="t" rotWithShape="0">
              <a:srgbClr val="006EFF">
                <a:alpha val="20000"/>
              </a:srgbClr>
            </a:outerShdw>
          </a:effectLst>
        </p:spPr>
        <p:txBody>
          <a:bodyPr lIns="115214" tIns="57607" rIns="115214" bIns="57607" rtlCol="0" anchor="ctr">
            <a:noAutofit/>
          </a:bodyPr>
          <a:lstStyle/>
          <a:p>
            <a:pPr lvl="0" algn="ctr" defTabSz="685800">
              <a:spcBef>
                <a:spcPts val="0"/>
              </a:spcBef>
              <a:spcAft>
                <a:spcPts val="0"/>
              </a:spcAft>
              <a:buClrTx/>
              <a:buSzTx/>
              <a:buFontTx/>
              <a:defRPr/>
            </a:pPr>
            <a:endParaRPr lang="en-US" altLang="zh-CN" sz="1700" kern="0" noProof="0" dirty="0">
              <a:ln>
                <a:noFill/>
              </a:ln>
              <a:solidFill>
                <a:prstClr val="white"/>
              </a:solidFill>
              <a:effectLst/>
              <a:uLnTx/>
              <a:uFillTx/>
              <a:latin typeface="微软雅黑" panose="020B0503020204020204" pitchFamily="34" charset="-122"/>
              <a:ea typeface="微软雅黑" panose="020B0503020204020204" pitchFamily="34" charset="-122"/>
              <a:sym typeface="+mn-ea"/>
            </a:endParaRPr>
          </a:p>
        </p:txBody>
      </p:sp>
      <p:pic>
        <p:nvPicPr>
          <p:cNvPr id="11" name="图片 10" descr="Frame 4 (4)">
            <a:extLst>
              <a:ext uri="{FF2B5EF4-FFF2-40B4-BE49-F238E27FC236}">
                <a16:creationId xmlns:a16="http://schemas.microsoft.com/office/drawing/2014/main" id="{D9622701-5F4B-9331-C1BE-C416D0130EA7}"/>
              </a:ext>
            </a:extLst>
          </p:cNvPr>
          <p:cNvPicPr>
            <a:picLocks noChangeAspect="1"/>
          </p:cNvPicPr>
          <p:nvPr/>
        </p:nvPicPr>
        <p:blipFill>
          <a:blip r:embed="rId10"/>
          <a:stretch>
            <a:fillRect/>
          </a:stretch>
        </p:blipFill>
        <p:spPr>
          <a:xfrm>
            <a:off x="8212849" y="5731384"/>
            <a:ext cx="3845560" cy="1054100"/>
          </a:xfrm>
          <a:prstGeom prst="rect">
            <a:avLst/>
          </a:prstGeom>
        </p:spPr>
      </p:pic>
      <p:sp>
        <p:nvSpPr>
          <p:cNvPr id="12" name="文本框 11">
            <a:extLst>
              <a:ext uri="{FF2B5EF4-FFF2-40B4-BE49-F238E27FC236}">
                <a16:creationId xmlns:a16="http://schemas.microsoft.com/office/drawing/2014/main" id="{A29FD232-88A6-44F7-4900-3F3E08966C8D}"/>
              </a:ext>
            </a:extLst>
          </p:cNvPr>
          <p:cNvSpPr txBox="1"/>
          <p:nvPr/>
        </p:nvSpPr>
        <p:spPr>
          <a:xfrm>
            <a:off x="10178422" y="6153014"/>
            <a:ext cx="890270" cy="245110"/>
          </a:xfrm>
          <a:prstGeom prst="rect">
            <a:avLst/>
          </a:prstGeom>
          <a:solidFill>
            <a:srgbClr val="0552D7"/>
          </a:solidFill>
        </p:spPr>
        <p:txBody>
          <a:bodyPr wrap="square" rtlCol="0">
            <a:spAutoFit/>
          </a:bodyPr>
          <a:lstStyle/>
          <a:p>
            <a:pPr algn="ctr"/>
            <a:r>
              <a:rPr lang="en-US" altLang="zh-CN" sz="1000" b="1" dirty="0">
                <a:solidFill>
                  <a:schemeClr val="bg1"/>
                </a:solidFill>
                <a:latin typeface="微软雅黑" panose="020B0503020204020204" pitchFamily="34" charset="-122"/>
                <a:ea typeface="微软雅黑" panose="020B0503020204020204" pitchFamily="34" charset="-122"/>
                <a:cs typeface="weiruan" charset="0"/>
              </a:rPr>
              <a:t>IBM DB2</a:t>
            </a:r>
          </a:p>
        </p:txBody>
      </p:sp>
      <p:pic>
        <p:nvPicPr>
          <p:cNvPr id="13" name="图片 12" descr="Frame 6 (1)">
            <a:extLst>
              <a:ext uri="{FF2B5EF4-FFF2-40B4-BE49-F238E27FC236}">
                <a16:creationId xmlns:a16="http://schemas.microsoft.com/office/drawing/2014/main" id="{CE54A3D6-672A-1547-70A1-3135EFDC057C}"/>
              </a:ext>
            </a:extLst>
          </p:cNvPr>
          <p:cNvPicPr>
            <a:picLocks noChangeAspect="1"/>
          </p:cNvPicPr>
          <p:nvPr/>
        </p:nvPicPr>
        <p:blipFill>
          <a:blip r:embed="rId11"/>
          <a:stretch>
            <a:fillRect/>
          </a:stretch>
        </p:blipFill>
        <p:spPr>
          <a:xfrm>
            <a:off x="8377314" y="4586689"/>
            <a:ext cx="3516630" cy="1136650"/>
          </a:xfrm>
          <a:prstGeom prst="rect">
            <a:avLst/>
          </a:prstGeom>
        </p:spPr>
      </p:pic>
      <p:sp>
        <p:nvSpPr>
          <p:cNvPr id="14" name="文本框 13">
            <a:extLst>
              <a:ext uri="{FF2B5EF4-FFF2-40B4-BE49-F238E27FC236}">
                <a16:creationId xmlns:a16="http://schemas.microsoft.com/office/drawing/2014/main" id="{0B602051-B784-A2ED-1C7C-EDCCF9741596}"/>
              </a:ext>
            </a:extLst>
          </p:cNvPr>
          <p:cNvSpPr txBox="1"/>
          <p:nvPr/>
        </p:nvSpPr>
        <p:spPr>
          <a:xfrm>
            <a:off x="10177787" y="4985159"/>
            <a:ext cx="766445" cy="245110"/>
          </a:xfrm>
          <a:prstGeom prst="rect">
            <a:avLst/>
          </a:prstGeom>
          <a:solidFill>
            <a:srgbClr val="0552D7"/>
          </a:solidFill>
        </p:spPr>
        <p:txBody>
          <a:bodyPr wrap="square" rtlCol="0">
            <a:spAutoFit/>
          </a:bodyPr>
          <a:lstStyle/>
          <a:p>
            <a:pPr marL="0" marR="0" lvl="0" algn="ctr" defTabSz="914400" rtl="0" eaLnBrk="1" fontAlgn="auto" latinLnBrk="0" hangingPunct="1">
              <a:lnSpc>
                <a:spcPct val="100000"/>
              </a:lnSpc>
              <a:spcBef>
                <a:spcPts val="0"/>
              </a:spcBef>
              <a:buClrTx/>
              <a:buSzTx/>
              <a:buFontTx/>
              <a:buNone/>
            </a:pPr>
            <a:r>
              <a:rPr lang="zh-CN" altLang="en-US" sz="1000" b="1" dirty="0">
                <a:ln>
                  <a:noFill/>
                </a:ln>
                <a:solidFill>
                  <a:schemeClr val="bg1"/>
                </a:solidFill>
                <a:latin typeface="微软雅黑" panose="020B0503020204020204" pitchFamily="34" charset="-122"/>
                <a:ea typeface="微软雅黑" panose="020B0503020204020204" pitchFamily="34" charset="-122"/>
                <a:sym typeface="+mn-ea"/>
              </a:rPr>
              <a:t>O</a:t>
            </a:r>
            <a:r>
              <a:rPr lang="en-US" altLang="zh-CN" sz="1000" b="1" dirty="0" err="1">
                <a:solidFill>
                  <a:schemeClr val="bg1"/>
                </a:solidFill>
                <a:latin typeface="微软雅黑" panose="020B0503020204020204" pitchFamily="34" charset="-122"/>
                <a:ea typeface="微软雅黑" panose="020B0503020204020204" pitchFamily="34" charset="-122"/>
                <a:cs typeface="weiruan" charset="0"/>
                <a:sym typeface="+mn-ea"/>
              </a:rPr>
              <a:t>racle</a:t>
            </a:r>
            <a:endParaRPr lang="en-US" altLang="zh-CN" sz="1000" b="1" dirty="0">
              <a:solidFill>
                <a:schemeClr val="bg1"/>
              </a:solidFill>
              <a:latin typeface="微软雅黑" panose="020B0503020204020204" pitchFamily="34" charset="-122"/>
              <a:ea typeface="微软雅黑" panose="020B0503020204020204" pitchFamily="34" charset="-122"/>
              <a:cs typeface="weiruan" charset="0"/>
              <a:sym typeface="+mn-ea"/>
            </a:endParaRPr>
          </a:p>
        </p:txBody>
      </p:sp>
      <p:pic>
        <p:nvPicPr>
          <p:cNvPr id="15" name="图片 14" descr="Frame 8">
            <a:extLst>
              <a:ext uri="{FF2B5EF4-FFF2-40B4-BE49-F238E27FC236}">
                <a16:creationId xmlns:a16="http://schemas.microsoft.com/office/drawing/2014/main" id="{93FD881C-7915-0195-7493-E94405662AAC}"/>
              </a:ext>
            </a:extLst>
          </p:cNvPr>
          <p:cNvPicPr>
            <a:picLocks noChangeAspect="1"/>
          </p:cNvPicPr>
          <p:nvPr/>
        </p:nvPicPr>
        <p:blipFill>
          <a:blip r:embed="rId12"/>
          <a:stretch>
            <a:fillRect/>
          </a:stretch>
        </p:blipFill>
        <p:spPr>
          <a:xfrm>
            <a:off x="8241980" y="2151839"/>
            <a:ext cx="3590925" cy="1212850"/>
          </a:xfrm>
          <a:prstGeom prst="rect">
            <a:avLst/>
          </a:prstGeom>
        </p:spPr>
      </p:pic>
      <p:sp>
        <p:nvSpPr>
          <p:cNvPr id="16" name="文本框 15">
            <a:extLst>
              <a:ext uri="{FF2B5EF4-FFF2-40B4-BE49-F238E27FC236}">
                <a16:creationId xmlns:a16="http://schemas.microsoft.com/office/drawing/2014/main" id="{25D43843-4782-03F9-8486-886E1DCA4AD1}"/>
              </a:ext>
            </a:extLst>
          </p:cNvPr>
          <p:cNvSpPr txBox="1"/>
          <p:nvPr/>
        </p:nvSpPr>
        <p:spPr>
          <a:xfrm>
            <a:off x="10177787" y="2579798"/>
            <a:ext cx="766800" cy="245110"/>
          </a:xfrm>
          <a:prstGeom prst="rect">
            <a:avLst/>
          </a:prstGeom>
          <a:solidFill>
            <a:srgbClr val="0552D7"/>
          </a:solidFill>
        </p:spPr>
        <p:txBody>
          <a:bodyPr wrap="square" rtlCol="0">
            <a:spAutoFit/>
          </a:bodyPr>
          <a:lstStyle/>
          <a:p>
            <a:pPr algn="ctr"/>
            <a:r>
              <a:rPr lang="en-US" altLang="zh-CN" sz="1000" b="1" dirty="0">
                <a:solidFill>
                  <a:schemeClr val="bg1"/>
                </a:solidFill>
                <a:latin typeface="微软雅黑" panose="020B0503020204020204" pitchFamily="34" charset="-122"/>
                <a:ea typeface="微软雅黑" panose="020B0503020204020204" pitchFamily="34" charset="-122"/>
                <a:cs typeface="weiruan" charset="0"/>
              </a:rPr>
              <a:t>TDSQL</a:t>
            </a:r>
          </a:p>
        </p:txBody>
      </p:sp>
      <p:pic>
        <p:nvPicPr>
          <p:cNvPr id="17" name="图片 16" descr="Frame 12 (3)">
            <a:extLst>
              <a:ext uri="{FF2B5EF4-FFF2-40B4-BE49-F238E27FC236}">
                <a16:creationId xmlns:a16="http://schemas.microsoft.com/office/drawing/2014/main" id="{91B4180B-1F87-1CCA-92D9-035D67E93B9D}"/>
              </a:ext>
            </a:extLst>
          </p:cNvPr>
          <p:cNvPicPr>
            <a:picLocks noChangeAspect="1"/>
          </p:cNvPicPr>
          <p:nvPr/>
        </p:nvPicPr>
        <p:blipFill>
          <a:blip r:embed="rId13"/>
          <a:stretch>
            <a:fillRect/>
          </a:stretch>
        </p:blipFill>
        <p:spPr>
          <a:xfrm>
            <a:off x="8541779" y="3363861"/>
            <a:ext cx="3516630" cy="1157605"/>
          </a:xfrm>
          <a:prstGeom prst="rect">
            <a:avLst/>
          </a:prstGeom>
        </p:spPr>
      </p:pic>
      <p:sp>
        <p:nvSpPr>
          <p:cNvPr id="18" name="文本框 17">
            <a:extLst>
              <a:ext uri="{FF2B5EF4-FFF2-40B4-BE49-F238E27FC236}">
                <a16:creationId xmlns:a16="http://schemas.microsoft.com/office/drawing/2014/main" id="{763DA43B-D599-7AAC-7A67-41CE502CA4E9}"/>
              </a:ext>
            </a:extLst>
          </p:cNvPr>
          <p:cNvSpPr txBox="1"/>
          <p:nvPr/>
        </p:nvSpPr>
        <p:spPr>
          <a:xfrm>
            <a:off x="10177787" y="3781142"/>
            <a:ext cx="890905" cy="245110"/>
          </a:xfrm>
          <a:prstGeom prst="rect">
            <a:avLst/>
          </a:prstGeom>
          <a:solidFill>
            <a:srgbClr val="0552D7"/>
          </a:solidFill>
        </p:spPr>
        <p:txBody>
          <a:bodyPr wrap="square" rtlCol="0">
            <a:spAutoFit/>
          </a:bodyPr>
          <a:lstStyle/>
          <a:p>
            <a:pPr algn="ctr"/>
            <a:r>
              <a:rPr lang="en-US" altLang="zh-CN" sz="1000" b="1" dirty="0" err="1">
                <a:solidFill>
                  <a:schemeClr val="bg1"/>
                </a:solidFill>
                <a:latin typeface="微软雅黑" panose="020B0503020204020204" pitchFamily="34" charset="-122"/>
                <a:ea typeface="微软雅黑" panose="020B0503020204020204" pitchFamily="34" charset="-122"/>
                <a:cs typeface="weiruan" charset="0"/>
              </a:rPr>
              <a:t>OceanBase</a:t>
            </a:r>
            <a:endParaRPr lang="en-US" altLang="zh-CN" sz="1000" b="1" dirty="0">
              <a:solidFill>
                <a:schemeClr val="bg1"/>
              </a:solidFill>
              <a:latin typeface="微软雅黑" panose="020B0503020204020204" pitchFamily="34" charset="-122"/>
              <a:ea typeface="微软雅黑" panose="020B0503020204020204" pitchFamily="34" charset="-122"/>
              <a:cs typeface="weiruan" charset="0"/>
            </a:endParaRPr>
          </a:p>
        </p:txBody>
      </p:sp>
      <p:sp>
        <p:nvSpPr>
          <p:cNvPr id="19" name="文本框 18">
            <a:extLst>
              <a:ext uri="{FF2B5EF4-FFF2-40B4-BE49-F238E27FC236}">
                <a16:creationId xmlns:a16="http://schemas.microsoft.com/office/drawing/2014/main" id="{BFEA58DD-D560-4118-D12E-DE3614C3C25B}"/>
              </a:ext>
            </a:extLst>
          </p:cNvPr>
          <p:cNvSpPr txBox="1"/>
          <p:nvPr/>
        </p:nvSpPr>
        <p:spPr>
          <a:xfrm rot="16200000">
            <a:off x="7929627" y="6019664"/>
            <a:ext cx="483235" cy="183515"/>
          </a:xfrm>
          <a:prstGeom prst="rect">
            <a:avLst/>
          </a:prstGeom>
          <a:noFill/>
        </p:spPr>
        <p:txBody>
          <a:bodyPr wrap="square" rtlCol="0" anchor="t">
            <a:spAutoFit/>
          </a:bodyPr>
          <a:lstStyle/>
          <a:p>
            <a:r>
              <a:rPr lang="zh-CN" altLang="en-US" sz="600">
                <a:solidFill>
                  <a:schemeClr val="bg2">
                    <a:lumMod val="50000"/>
                  </a:schemeClr>
                </a:solidFill>
              </a:rPr>
              <a:t>MQTH</a:t>
            </a:r>
          </a:p>
        </p:txBody>
      </p:sp>
      <p:sp>
        <p:nvSpPr>
          <p:cNvPr id="20" name="文本框 19">
            <a:extLst>
              <a:ext uri="{FF2B5EF4-FFF2-40B4-BE49-F238E27FC236}">
                <a16:creationId xmlns:a16="http://schemas.microsoft.com/office/drawing/2014/main" id="{9D65E04E-FAF9-80E2-8838-BB86985DEB9B}"/>
              </a:ext>
            </a:extLst>
          </p:cNvPr>
          <p:cNvSpPr txBox="1"/>
          <p:nvPr/>
        </p:nvSpPr>
        <p:spPr>
          <a:xfrm rot="16200000">
            <a:off x="7766351" y="5048377"/>
            <a:ext cx="1134110" cy="184666"/>
          </a:xfrm>
          <a:prstGeom prst="rect">
            <a:avLst/>
          </a:prstGeom>
          <a:noFill/>
        </p:spPr>
        <p:txBody>
          <a:bodyPr wrap="square" rtlCol="0" anchor="t">
            <a:spAutoFit/>
          </a:bodyPr>
          <a:lstStyle/>
          <a:p>
            <a:r>
              <a:rPr lang="zh-CN" altLang="en-US" sz="600">
                <a:solidFill>
                  <a:schemeClr val="bg2">
                    <a:lumMod val="50000"/>
                  </a:schemeClr>
                </a:solidFill>
              </a:rPr>
              <a:t>Transactions per Minute - C</a:t>
            </a:r>
          </a:p>
        </p:txBody>
      </p:sp>
      <p:sp>
        <p:nvSpPr>
          <p:cNvPr id="21" name="文本框 20">
            <a:extLst>
              <a:ext uri="{FF2B5EF4-FFF2-40B4-BE49-F238E27FC236}">
                <a16:creationId xmlns:a16="http://schemas.microsoft.com/office/drawing/2014/main" id="{521F2435-9FA9-FBCA-D30F-628E397EB08E}"/>
              </a:ext>
            </a:extLst>
          </p:cNvPr>
          <p:cNvSpPr txBox="1"/>
          <p:nvPr/>
        </p:nvSpPr>
        <p:spPr>
          <a:xfrm rot="16200000">
            <a:off x="8209674" y="3770896"/>
            <a:ext cx="480695" cy="183515"/>
          </a:xfrm>
          <a:prstGeom prst="rect">
            <a:avLst/>
          </a:prstGeom>
          <a:noFill/>
        </p:spPr>
        <p:txBody>
          <a:bodyPr wrap="square" rtlCol="0" anchor="t">
            <a:spAutoFit/>
          </a:bodyPr>
          <a:lstStyle/>
          <a:p>
            <a:r>
              <a:rPr lang="zh-CN" altLang="en-US" sz="600">
                <a:solidFill>
                  <a:schemeClr val="bg2">
                    <a:lumMod val="50000"/>
                  </a:schemeClr>
                </a:solidFill>
              </a:rPr>
              <a:t>t p m C</a:t>
            </a:r>
          </a:p>
        </p:txBody>
      </p:sp>
      <p:grpSp>
        <p:nvGrpSpPr>
          <p:cNvPr id="22" name="组合 21">
            <a:extLst>
              <a:ext uri="{FF2B5EF4-FFF2-40B4-BE49-F238E27FC236}">
                <a16:creationId xmlns:a16="http://schemas.microsoft.com/office/drawing/2014/main" id="{AA108556-42EC-BB23-E33F-459C823B8C7D}"/>
              </a:ext>
            </a:extLst>
          </p:cNvPr>
          <p:cNvGrpSpPr/>
          <p:nvPr/>
        </p:nvGrpSpPr>
        <p:grpSpPr>
          <a:xfrm>
            <a:off x="8002962" y="1537001"/>
            <a:ext cx="4055972" cy="451800"/>
            <a:chOff x="563" y="6330"/>
            <a:chExt cx="15440" cy="572"/>
          </a:xfrm>
        </p:grpSpPr>
        <p:sp>
          <p:nvSpPr>
            <p:cNvPr id="23" name="矩形 22">
              <a:extLst>
                <a:ext uri="{FF2B5EF4-FFF2-40B4-BE49-F238E27FC236}">
                  <a16:creationId xmlns:a16="http://schemas.microsoft.com/office/drawing/2014/main" id="{E67CE4C4-DE57-F072-2738-CC81C3723D61}"/>
                </a:ext>
              </a:extLst>
            </p:cNvPr>
            <p:cNvSpPr/>
            <p:nvPr/>
          </p:nvSpPr>
          <p:spPr>
            <a:xfrm rot="10800000">
              <a:off x="566" y="6349"/>
              <a:ext cx="15435" cy="548"/>
            </a:xfrm>
            <a:prstGeom prst="rect">
              <a:avLst/>
            </a:prstGeom>
            <a:gradFill>
              <a:gsLst>
                <a:gs pos="100000">
                  <a:srgbClr val="0052D9">
                    <a:alpha val="0"/>
                  </a:srgbClr>
                </a:gs>
                <a:gs pos="0">
                  <a:srgbClr val="0052D9">
                    <a:alpha val="58000"/>
                    <a:lumMod val="23000"/>
                    <a:lumOff val="77000"/>
                  </a:srgbClr>
                </a:gs>
              </a:gsLst>
              <a:lin ang="16200000" scaled="1"/>
            </a:gradFill>
            <a:ln w="9525">
              <a:noFill/>
            </a:ln>
          </p:spPr>
          <p:style>
            <a:lnRef idx="2">
              <a:srgbClr val="00FFFF">
                <a:shade val="50000"/>
              </a:srgbClr>
            </a:lnRef>
            <a:fillRef idx="1">
              <a:srgbClr val="00FFFF"/>
            </a:fillRef>
            <a:effectRef idx="0">
              <a:srgbClr val="00FFFF"/>
            </a:effectRef>
            <a:fontRef idx="minor">
              <a:sysClr val="window" lastClr="FFFFFF"/>
            </a:fontRef>
          </p:style>
          <p:txBody>
            <a:bodyPr vertOverflow="overflow" horzOverflow="overflow" vert="horz" wrap="square"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rgbClr val="EA5404"/>
                </a:solidFill>
                <a:effectLst/>
                <a:uLnTx/>
                <a:uFillTx/>
                <a:latin typeface="Gotham Book"/>
                <a:ea typeface="思源黑体 CN Regular" panose="020B0800000000000000" charset="-122"/>
                <a:cs typeface="+mn-ea"/>
                <a:sym typeface="+mn-ea"/>
              </a:endParaRPr>
            </a:p>
          </p:txBody>
        </p:sp>
        <p:cxnSp>
          <p:nvCxnSpPr>
            <p:cNvPr id="24" name="直接连接符 45">
              <a:extLst>
                <a:ext uri="{FF2B5EF4-FFF2-40B4-BE49-F238E27FC236}">
                  <a16:creationId xmlns:a16="http://schemas.microsoft.com/office/drawing/2014/main" id="{6B669068-C572-55F0-9010-98B449FE1BCF}"/>
                </a:ext>
              </a:extLst>
            </p:cNvPr>
            <p:cNvCxnSpPr/>
            <p:nvPr/>
          </p:nvCxnSpPr>
          <p:spPr>
            <a:xfrm>
              <a:off x="569" y="6902"/>
              <a:ext cx="1543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48">
              <a:extLst>
                <a:ext uri="{FF2B5EF4-FFF2-40B4-BE49-F238E27FC236}">
                  <a16:creationId xmlns:a16="http://schemas.microsoft.com/office/drawing/2014/main" id="{CA2A7A85-BC66-E8FF-4EBC-6CABF85AFEFF}"/>
                </a:ext>
              </a:extLst>
            </p:cNvPr>
            <p:cNvCxnSpPr/>
            <p:nvPr>
              <p:custDataLst>
                <p:tags r:id="rId6"/>
              </p:custDataLst>
            </p:nvPr>
          </p:nvCxnSpPr>
          <p:spPr>
            <a:xfrm>
              <a:off x="563" y="6330"/>
              <a:ext cx="15439" cy="0"/>
            </a:xfrm>
            <a:prstGeom prst="line">
              <a:avLst/>
            </a:prstGeom>
            <a:ln w="19050">
              <a:solidFill>
                <a:srgbClr val="0052D9"/>
              </a:solidFill>
            </a:ln>
          </p:spPr>
          <p:style>
            <a:lnRef idx="1">
              <a:schemeClr val="accent1"/>
            </a:lnRef>
            <a:fillRef idx="0">
              <a:schemeClr val="accent1"/>
            </a:fillRef>
            <a:effectRef idx="0">
              <a:schemeClr val="accent1"/>
            </a:effectRef>
            <a:fontRef idx="minor">
              <a:schemeClr val="tx1"/>
            </a:fontRef>
          </p:style>
        </p:cxnSp>
      </p:grpSp>
      <p:sp>
        <p:nvSpPr>
          <p:cNvPr id="26" name="文本框 25">
            <a:extLst>
              <a:ext uri="{FF2B5EF4-FFF2-40B4-BE49-F238E27FC236}">
                <a16:creationId xmlns:a16="http://schemas.microsoft.com/office/drawing/2014/main" id="{246AF620-768E-30E4-1E68-214E70A018A7}"/>
              </a:ext>
            </a:extLst>
          </p:cNvPr>
          <p:cNvSpPr txBox="1"/>
          <p:nvPr/>
        </p:nvSpPr>
        <p:spPr>
          <a:xfrm>
            <a:off x="8717209" y="1630272"/>
            <a:ext cx="2767396" cy="353396"/>
          </a:xfrm>
          <a:prstGeom prst="rect">
            <a:avLst/>
          </a:prstGeom>
          <a:noFill/>
        </p:spPr>
        <p:txBody>
          <a:bodyPr wrap="none" rtlCol="0">
            <a:noAutofit/>
          </a:bodyPr>
          <a:lstStyle/>
          <a:p>
            <a:pPr algn="ctr"/>
            <a:r>
              <a:rPr lang="zh-CN" altLang="en-US" sz="1400" b="1" dirty="0">
                <a:solidFill>
                  <a:srgbClr val="0052D9"/>
                </a:solidFill>
                <a:latin typeface="微软雅黑" panose="020B0503020204020204" pitchFamily="34" charset="-122"/>
                <a:ea typeface="微软雅黑" panose="020B0503020204020204" pitchFamily="34" charset="-122"/>
              </a:rPr>
              <a:t>对比国内外同类产品：</a:t>
            </a:r>
            <a:r>
              <a:rPr lang="en-US" altLang="zh-CN" sz="1400" b="1" dirty="0">
                <a:solidFill>
                  <a:srgbClr val="0052D9"/>
                </a:solidFill>
                <a:latin typeface="微软雅黑" panose="020B0503020204020204" pitchFamily="34" charset="-122"/>
                <a:ea typeface="微软雅黑" panose="020B0503020204020204" pitchFamily="34" charset="-122"/>
              </a:rPr>
              <a:t>TP</a:t>
            </a:r>
            <a:r>
              <a:rPr lang="zh-CN" altLang="en-US" sz="1400" b="1" dirty="0">
                <a:solidFill>
                  <a:srgbClr val="0052D9"/>
                </a:solidFill>
                <a:latin typeface="微软雅黑" panose="020B0503020204020204" pitchFamily="34" charset="-122"/>
                <a:ea typeface="微软雅黑" panose="020B0503020204020204" pitchFamily="34" charset="-122"/>
              </a:rPr>
              <a:t>性能第一，稳定性更高</a:t>
            </a:r>
          </a:p>
        </p:txBody>
      </p:sp>
      <p:grpSp>
        <p:nvGrpSpPr>
          <p:cNvPr id="27" name="组合 26">
            <a:extLst>
              <a:ext uri="{FF2B5EF4-FFF2-40B4-BE49-F238E27FC236}">
                <a16:creationId xmlns:a16="http://schemas.microsoft.com/office/drawing/2014/main" id="{E9F11161-064D-B7B5-7499-EF8D252EA956}"/>
              </a:ext>
            </a:extLst>
          </p:cNvPr>
          <p:cNvGrpSpPr/>
          <p:nvPr/>
        </p:nvGrpSpPr>
        <p:grpSpPr>
          <a:xfrm>
            <a:off x="-636945" y="934067"/>
            <a:ext cx="9062684" cy="858548"/>
            <a:chOff x="-2584829" y="5945670"/>
            <a:chExt cx="9857305" cy="1113664"/>
          </a:xfrm>
        </p:grpSpPr>
        <p:sp>
          <p:nvSpPr>
            <p:cNvPr id="28" name="矩形: 圆角 27">
              <a:extLst>
                <a:ext uri="{FF2B5EF4-FFF2-40B4-BE49-F238E27FC236}">
                  <a16:creationId xmlns:a16="http://schemas.microsoft.com/office/drawing/2014/main" id="{02F6592C-39BB-CEA2-7D48-138005E894FD}"/>
                </a:ext>
              </a:extLst>
            </p:cNvPr>
            <p:cNvSpPr/>
            <p:nvPr/>
          </p:nvSpPr>
          <p:spPr>
            <a:xfrm>
              <a:off x="-1892036" y="6090881"/>
              <a:ext cx="8555411" cy="968453"/>
            </a:xfrm>
            <a:prstGeom prst="roundRect">
              <a:avLst>
                <a:gd name="adj" fmla="val 11111"/>
              </a:avLst>
            </a:prstGeom>
            <a:solidFill>
              <a:schemeClr val="bg1">
                <a:lumMod val="95000"/>
              </a:schemeClr>
            </a:solidFill>
            <a:ln>
              <a:noFill/>
            </a:ln>
            <a:effectLst>
              <a:outerShdw blurRad="127000" dist="1270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9" name="文本框 28">
              <a:extLst>
                <a:ext uri="{FF2B5EF4-FFF2-40B4-BE49-F238E27FC236}">
                  <a16:creationId xmlns:a16="http://schemas.microsoft.com/office/drawing/2014/main" id="{1580DBBE-34FD-C951-FF2A-02FF6BEB48B9}"/>
                </a:ext>
              </a:extLst>
            </p:cNvPr>
            <p:cNvSpPr txBox="1"/>
            <p:nvPr/>
          </p:nvSpPr>
          <p:spPr>
            <a:xfrm>
              <a:off x="-2584829" y="6234637"/>
              <a:ext cx="9857305" cy="648086"/>
            </a:xfrm>
            <a:prstGeom prst="rect">
              <a:avLst/>
            </a:prstGeom>
            <a:noFill/>
          </p:spPr>
          <p:txBody>
            <a:bodyPr wrap="square" rtlCol="0">
              <a:spAutoFit/>
            </a:bodyPr>
            <a:lstStyle/>
            <a:p>
              <a:pPr algn="ctr">
                <a:lnSpc>
                  <a:spcPct val="150000"/>
                </a:lnSpc>
              </a:pP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核心技术：</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cs typeface="Helvetica Neue"/>
                </a:rPr>
                <a:t>行业最权威</a:t>
              </a:r>
              <a:r>
                <a:rPr lang="zh-CN" altLang="en-US" sz="2000" dirty="0">
                  <a:solidFill>
                    <a:schemeClr val="tx1">
                      <a:lumMod val="75000"/>
                      <a:lumOff val="25000"/>
                    </a:schemeClr>
                  </a:solidFill>
                  <a:effectLst/>
                  <a:latin typeface="微软雅黑" panose="020B0503020204020204" pitchFamily="34" charset="-122"/>
                  <a:ea typeface="微软雅黑" panose="020B0503020204020204" pitchFamily="34" charset="-122"/>
                  <a:sym typeface="+mn-ea"/>
                </a:rPr>
                <a:t>国际事务处理性能委员会</a:t>
              </a:r>
              <a:r>
                <a:rPr lang="en-US" altLang="zh-CN" sz="2000" dirty="0">
                  <a:solidFill>
                    <a:schemeClr val="tx1">
                      <a:lumMod val="75000"/>
                      <a:lumOff val="25000"/>
                    </a:schemeClr>
                  </a:solidFill>
                  <a:effectLst/>
                  <a:latin typeface="微软雅黑" panose="020B0503020204020204" pitchFamily="34" charset="-122"/>
                  <a:ea typeface="微软雅黑" panose="020B0503020204020204" pitchFamily="34" charset="-122"/>
                  <a:sym typeface="+mn-ea"/>
                </a:rPr>
                <a:t>TPC</a:t>
              </a:r>
              <a:r>
                <a:rPr lang="zh-CN" altLang="en-US" sz="2000" dirty="0">
                  <a:solidFill>
                    <a:schemeClr val="tx1">
                      <a:lumMod val="75000"/>
                      <a:lumOff val="25000"/>
                    </a:schemeClr>
                  </a:solidFill>
                  <a:effectLst/>
                  <a:latin typeface="微软雅黑" panose="020B0503020204020204" pitchFamily="34" charset="-122"/>
                  <a:ea typeface="微软雅黑" panose="020B0503020204020204" pitchFamily="34" charset="-122"/>
                  <a:sym typeface="+mn-ea"/>
                </a:rPr>
                <a:t>的测试中</a:t>
              </a:r>
              <a:endParaRPr lang="zh-CN" altLang="en-US" sz="2000" dirty="0">
                <a:solidFill>
                  <a:srgbClr val="0060FF"/>
                </a:solidFill>
                <a:latin typeface="微软雅黑" panose="020B0503020204020204" pitchFamily="34" charset="-122"/>
                <a:ea typeface="微软雅黑" panose="020B0503020204020204" pitchFamily="34" charset="-122"/>
              </a:endParaRPr>
            </a:p>
          </p:txBody>
        </p:sp>
        <p:sp>
          <p:nvSpPr>
            <p:cNvPr id="30" name="Freeform 23">
              <a:extLst>
                <a:ext uri="{FF2B5EF4-FFF2-40B4-BE49-F238E27FC236}">
                  <a16:creationId xmlns:a16="http://schemas.microsoft.com/office/drawing/2014/main" id="{33216BD4-2AF8-DC8D-741E-13C6F7AF6CD0}"/>
                </a:ext>
              </a:extLst>
            </p:cNvPr>
            <p:cNvSpPr>
              <a:spLocks/>
            </p:cNvSpPr>
            <p:nvPr/>
          </p:nvSpPr>
          <p:spPr bwMode="auto">
            <a:xfrm>
              <a:off x="1995521" y="5945670"/>
              <a:ext cx="9585" cy="9157"/>
            </a:xfrm>
            <a:custGeom>
              <a:avLst/>
              <a:gdLst>
                <a:gd name="T0" fmla="*/ 8 w 28"/>
                <a:gd name="T1" fmla="*/ 5 h 27"/>
                <a:gd name="T2" fmla="*/ 4 w 28"/>
                <a:gd name="T3" fmla="*/ 9 h 27"/>
                <a:gd name="T4" fmla="*/ 4 w 28"/>
                <a:gd name="T5" fmla="*/ 24 h 27"/>
                <a:gd name="T6" fmla="*/ 12 w 28"/>
                <a:gd name="T7" fmla="*/ 27 h 27"/>
                <a:gd name="T8" fmla="*/ 19 w 28"/>
                <a:gd name="T9" fmla="*/ 24 h 27"/>
                <a:gd name="T10" fmla="*/ 24 w 28"/>
                <a:gd name="T11" fmla="*/ 20 h 27"/>
                <a:gd name="T12" fmla="*/ 24 w 28"/>
                <a:gd name="T13" fmla="*/ 5 h 27"/>
                <a:gd name="T14" fmla="*/ 8 w 28"/>
                <a:gd name="T15" fmla="*/ 5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7">
                  <a:moveTo>
                    <a:pt x="8" y="5"/>
                  </a:moveTo>
                  <a:cubicBezTo>
                    <a:pt x="4" y="9"/>
                    <a:pt x="4" y="9"/>
                    <a:pt x="4" y="9"/>
                  </a:cubicBezTo>
                  <a:cubicBezTo>
                    <a:pt x="0" y="13"/>
                    <a:pt x="0" y="20"/>
                    <a:pt x="4" y="24"/>
                  </a:cubicBezTo>
                  <a:cubicBezTo>
                    <a:pt x="6" y="26"/>
                    <a:pt x="9" y="27"/>
                    <a:pt x="12" y="27"/>
                  </a:cubicBezTo>
                  <a:cubicBezTo>
                    <a:pt x="15" y="27"/>
                    <a:pt x="17" y="26"/>
                    <a:pt x="19" y="24"/>
                  </a:cubicBezTo>
                  <a:cubicBezTo>
                    <a:pt x="24" y="20"/>
                    <a:pt x="24" y="20"/>
                    <a:pt x="24" y="20"/>
                  </a:cubicBezTo>
                  <a:cubicBezTo>
                    <a:pt x="28" y="16"/>
                    <a:pt x="28" y="9"/>
                    <a:pt x="24" y="5"/>
                  </a:cubicBezTo>
                  <a:cubicBezTo>
                    <a:pt x="19" y="1"/>
                    <a:pt x="13" y="0"/>
                    <a:pt x="8" y="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微软雅黑" panose="020B0503020204020204" pitchFamily="34" charset="-122"/>
                <a:ea typeface="微软雅黑" panose="020B0503020204020204" pitchFamily="34" charset="-122"/>
              </a:endParaRPr>
            </a:p>
          </p:txBody>
        </p:sp>
      </p:grpSp>
      <p:graphicFrame>
        <p:nvGraphicFramePr>
          <p:cNvPr id="31" name="表格 30">
            <a:extLst>
              <a:ext uri="{FF2B5EF4-FFF2-40B4-BE49-F238E27FC236}">
                <a16:creationId xmlns:a16="http://schemas.microsoft.com/office/drawing/2014/main" id="{D66D5ABF-2D43-8995-1396-DDC6ED811F0B}"/>
              </a:ext>
            </a:extLst>
          </p:cNvPr>
          <p:cNvGraphicFramePr>
            <a:graphicFrameLocks noGrp="1"/>
          </p:cNvGraphicFramePr>
          <p:nvPr>
            <p:custDataLst>
              <p:tags r:id="rId5"/>
            </p:custDataLst>
            <p:extLst>
              <p:ext uri="{D42A27DB-BD31-4B8C-83A1-F6EECF244321}">
                <p14:modId xmlns:p14="http://schemas.microsoft.com/office/powerpoint/2010/main" val="2273905006"/>
              </p:ext>
            </p:extLst>
          </p:nvPr>
        </p:nvGraphicFramePr>
        <p:xfrm>
          <a:off x="44655" y="4260153"/>
          <a:ext cx="7874552" cy="2359650"/>
        </p:xfrm>
        <a:graphic>
          <a:graphicData uri="http://schemas.openxmlformats.org/drawingml/2006/table">
            <a:tbl>
              <a:tblPr firstRow="1" bandRow="1">
                <a:tableStyleId>{5C22544A-7EE6-4342-B048-85BDC9FD1C3A}</a:tableStyleId>
              </a:tblPr>
              <a:tblGrid>
                <a:gridCol w="1090655">
                  <a:extLst>
                    <a:ext uri="{9D8B030D-6E8A-4147-A177-3AD203B41FA5}">
                      <a16:colId xmlns:a16="http://schemas.microsoft.com/office/drawing/2014/main" val="20000"/>
                    </a:ext>
                  </a:extLst>
                </a:gridCol>
                <a:gridCol w="1203969">
                  <a:extLst>
                    <a:ext uri="{9D8B030D-6E8A-4147-A177-3AD203B41FA5}">
                      <a16:colId xmlns:a16="http://schemas.microsoft.com/office/drawing/2014/main" val="20001"/>
                    </a:ext>
                  </a:extLst>
                </a:gridCol>
                <a:gridCol w="1260628">
                  <a:extLst>
                    <a:ext uri="{9D8B030D-6E8A-4147-A177-3AD203B41FA5}">
                      <a16:colId xmlns:a16="http://schemas.microsoft.com/office/drawing/2014/main" val="20002"/>
                    </a:ext>
                  </a:extLst>
                </a:gridCol>
                <a:gridCol w="1527972">
                  <a:extLst>
                    <a:ext uri="{9D8B030D-6E8A-4147-A177-3AD203B41FA5}">
                      <a16:colId xmlns:a16="http://schemas.microsoft.com/office/drawing/2014/main" val="20003"/>
                    </a:ext>
                  </a:extLst>
                </a:gridCol>
                <a:gridCol w="2791328">
                  <a:extLst>
                    <a:ext uri="{9D8B030D-6E8A-4147-A177-3AD203B41FA5}">
                      <a16:colId xmlns:a16="http://schemas.microsoft.com/office/drawing/2014/main" val="20004"/>
                    </a:ext>
                  </a:extLst>
                </a:gridCol>
              </a:tblGrid>
              <a:tr h="458328">
                <a:tc gridSpan="5">
                  <a:txBody>
                    <a:bodyPr/>
                    <a:lstStyle/>
                    <a:p>
                      <a:pPr algn="ctr">
                        <a:buNone/>
                      </a:pPr>
                      <a:r>
                        <a:rPr lang="en-US" altLang="zh-CN" sz="1600" b="1" dirty="0">
                          <a:ln>
                            <a:noFill/>
                          </a:ln>
                          <a:solidFill>
                            <a:srgbClr val="0052D9"/>
                          </a:solidFill>
                          <a:latin typeface="微软雅黑" panose="020B0503020204020204" pitchFamily="34" charset="-122"/>
                          <a:ea typeface="微软雅黑" panose="020B0503020204020204" pitchFamily="34" charset="-122"/>
                        </a:rPr>
                        <a:t>TPC-DS </a:t>
                      </a:r>
                      <a:r>
                        <a:rPr lang="zh-CN" altLang="en-US" sz="1600" b="1" dirty="0">
                          <a:ln>
                            <a:noFill/>
                          </a:ln>
                          <a:solidFill>
                            <a:srgbClr val="0052D9"/>
                          </a:solidFill>
                          <a:latin typeface="微软雅黑" panose="020B0503020204020204" pitchFamily="34" charset="-122"/>
                          <a:ea typeface="微软雅黑" panose="020B0503020204020204" pitchFamily="34" charset="-122"/>
                        </a:rPr>
                        <a:t>榜单 （</a:t>
                      </a:r>
                      <a:r>
                        <a:rPr lang="en-US" altLang="zh-CN" sz="1600" b="1" dirty="0">
                          <a:ln>
                            <a:noFill/>
                          </a:ln>
                          <a:solidFill>
                            <a:srgbClr val="0052D9"/>
                          </a:solidFill>
                          <a:latin typeface="微软雅黑" panose="020B0503020204020204" pitchFamily="34" charset="-122"/>
                          <a:ea typeface="微软雅黑" panose="020B0503020204020204" pitchFamily="34" charset="-122"/>
                        </a:rPr>
                        <a:t>OLAP</a:t>
                      </a:r>
                      <a:r>
                        <a:rPr lang="zh-CN" altLang="en-US" sz="1600" b="1" dirty="0">
                          <a:ln>
                            <a:noFill/>
                          </a:ln>
                          <a:solidFill>
                            <a:srgbClr val="0052D9"/>
                          </a:solidFill>
                          <a:latin typeface="微软雅黑" panose="020B0503020204020204" pitchFamily="34" charset="-122"/>
                          <a:ea typeface="微软雅黑" panose="020B0503020204020204" pitchFamily="34" charset="-122"/>
                        </a:rPr>
                        <a:t>能力）</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hMerge="1">
                  <a:txBody>
                    <a:bodyPr/>
                    <a:lstStyle/>
                    <a:p>
                      <a:endParaRPr lang="zh-CN"/>
                    </a:p>
                  </a:txBody>
                  <a:tcPr marL="51435" marR="51435" marT="25718" marB="25718" anchor="ctr">
                    <a:lnL w="6350" cap="flat" cmpd="sng" algn="ctr">
                      <a:solidFill>
                        <a:schemeClr val="tx1">
                          <a:lumMod val="75000"/>
                          <a:lumOff val="25000"/>
                        </a:schemeClr>
                      </a:solidFill>
                      <a:prstDash val="solid"/>
                      <a:round/>
                      <a:headEnd type="none" w="med" len="med"/>
                      <a:tailEnd type="none" w="med" len="med"/>
                    </a:lnL>
                    <a:lnR w="6350" cap="flat" cmpd="sng" algn="ctr">
                      <a:solidFill>
                        <a:schemeClr val="tx1">
                          <a:lumMod val="75000"/>
                          <a:lumOff val="25000"/>
                        </a:schemeClr>
                      </a:solidFill>
                      <a:prstDash val="solid"/>
                      <a:round/>
                      <a:headEnd type="none" w="med" len="med"/>
                      <a:tailEnd type="none" w="med" len="med"/>
                    </a:lnR>
                    <a:lnT>
                      <a:noFill/>
                    </a:lnT>
                    <a:lnB w="6350" cap="flat" cmpd="sng" algn="ctr">
                      <a:solidFill>
                        <a:schemeClr val="tx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2053D1"/>
                    </a:solidFill>
                  </a:tcPr>
                </a:tc>
                <a:tc hMerge="1">
                  <a:txBody>
                    <a:bodyPr/>
                    <a:lstStyle/>
                    <a:p>
                      <a:endParaRPr lang="zh-CN"/>
                    </a:p>
                  </a:txBody>
                  <a:tcPr marL="51435" marR="51435" marT="25718" marB="25718" anchor="ctr">
                    <a:lnL w="6350" cap="flat" cmpd="sng" algn="ctr">
                      <a:solidFill>
                        <a:schemeClr val="tx1">
                          <a:lumMod val="75000"/>
                          <a:lumOff val="25000"/>
                        </a:schemeClr>
                      </a:solidFill>
                      <a:prstDash val="solid"/>
                      <a:round/>
                      <a:headEnd type="none" w="med" len="med"/>
                      <a:tailEnd type="none" w="med" len="med"/>
                    </a:lnL>
                    <a:lnR w="6350" cap="flat" cmpd="sng" algn="ctr">
                      <a:solidFill>
                        <a:schemeClr val="tx1">
                          <a:lumMod val="75000"/>
                          <a:lumOff val="25000"/>
                        </a:schemeClr>
                      </a:solidFill>
                      <a:prstDash val="solid"/>
                      <a:round/>
                      <a:headEnd type="none" w="med" len="med"/>
                      <a:tailEnd type="none" w="med" len="med"/>
                    </a:lnR>
                    <a:lnT>
                      <a:noFill/>
                    </a:lnT>
                    <a:lnB w="6350" cap="flat" cmpd="sng" algn="ctr">
                      <a:solidFill>
                        <a:schemeClr val="tx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2053D1"/>
                    </a:solidFill>
                  </a:tcPr>
                </a:tc>
                <a:tc hMerge="1">
                  <a:txBody>
                    <a:bodyPr/>
                    <a:lstStyle/>
                    <a:p>
                      <a:endParaRPr lang="zh-CN"/>
                    </a:p>
                  </a:txBody>
                  <a:tcPr marL="51435" marR="51435" marT="25718" marB="25718" anchor="ctr">
                    <a:lnL w="6350" cap="flat" cmpd="sng" algn="ctr">
                      <a:solidFill>
                        <a:schemeClr val="tx1">
                          <a:lumMod val="75000"/>
                          <a:lumOff val="25000"/>
                        </a:schemeClr>
                      </a:solidFill>
                      <a:prstDash val="solid"/>
                      <a:round/>
                      <a:headEnd type="none" w="med" len="med"/>
                      <a:tailEnd type="none" w="med" len="med"/>
                    </a:lnL>
                    <a:lnR w="6350" cap="flat" cmpd="sng" algn="ctr">
                      <a:solidFill>
                        <a:schemeClr val="tx1">
                          <a:lumMod val="75000"/>
                          <a:lumOff val="25000"/>
                        </a:schemeClr>
                      </a:solidFill>
                      <a:prstDash val="solid"/>
                      <a:round/>
                      <a:headEnd type="none" w="med" len="med"/>
                      <a:tailEnd type="none" w="med" len="med"/>
                    </a:lnR>
                    <a:lnT>
                      <a:noFill/>
                    </a:lnT>
                    <a:lnB w="6350" cap="flat" cmpd="sng" algn="ctr">
                      <a:solidFill>
                        <a:schemeClr val="tx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2053D1"/>
                    </a:solidFill>
                  </a:tcPr>
                </a:tc>
                <a:tc hMerge="1">
                  <a:txBody>
                    <a:bodyPr/>
                    <a:lstStyle/>
                    <a:p>
                      <a:endParaRPr lang="zh-CN"/>
                    </a:p>
                  </a:txBody>
                  <a:tcPr marL="51435" marR="51435" marT="25718" marB="25718" anchor="ctr">
                    <a:lnL w="6350" cap="flat" cmpd="sng" algn="ctr">
                      <a:solidFill>
                        <a:schemeClr val="tx1">
                          <a:lumMod val="75000"/>
                          <a:lumOff val="25000"/>
                        </a:schemeClr>
                      </a:solidFill>
                      <a:prstDash val="solid"/>
                      <a:round/>
                      <a:headEnd type="none" w="med" len="med"/>
                      <a:tailEnd type="none" w="med" len="med"/>
                    </a:lnL>
                    <a:lnR w="6350" cap="flat" cmpd="sng" algn="ctr">
                      <a:solidFill>
                        <a:schemeClr val="tx1">
                          <a:lumMod val="75000"/>
                          <a:lumOff val="25000"/>
                        </a:schemeClr>
                      </a:solidFill>
                      <a:prstDash val="solid"/>
                      <a:round/>
                      <a:headEnd type="none" w="med" len="med"/>
                      <a:tailEnd type="none" w="med" len="med"/>
                    </a:lnR>
                    <a:lnT>
                      <a:noFill/>
                    </a:lnT>
                    <a:lnB w="6350" cap="flat" cmpd="sng" algn="ctr">
                      <a:solidFill>
                        <a:schemeClr val="tx1">
                          <a:lumMod val="75000"/>
                          <a:lumOff val="25000"/>
                        </a:schemeClr>
                      </a:solidFill>
                      <a:prstDash val="solid"/>
                      <a:round/>
                      <a:headEnd type="none" w="med" len="med"/>
                      <a:tailEnd type="none" w="med" len="med"/>
                    </a:lnB>
                    <a:lnTlToBr w="12700" cmpd="sng">
                      <a:noFill/>
                      <a:prstDash val="solid"/>
                    </a:lnTlToBr>
                    <a:lnBlToTr w="12700" cmpd="sng">
                      <a:noFill/>
                      <a:prstDash val="solid"/>
                    </a:lnBlToTr>
                    <a:solidFill>
                      <a:srgbClr val="2053D1"/>
                    </a:solidFill>
                  </a:tcPr>
                </a:tc>
                <a:extLst>
                  <a:ext uri="{0D108BD9-81ED-4DB2-BD59-A6C34878D82A}">
                    <a16:rowId xmlns:a16="http://schemas.microsoft.com/office/drawing/2014/main" val="10000"/>
                  </a:ext>
                </a:extLst>
              </a:tr>
              <a:tr h="458328">
                <a:tc>
                  <a:txBody>
                    <a:bodyPr/>
                    <a:lstStyle/>
                    <a:p>
                      <a:pPr algn="ctr">
                        <a:lnSpc>
                          <a:spcPct val="100000"/>
                        </a:lnSpc>
                      </a:pP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世界排名</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a:txBody>
                    <a:bodyPr/>
                    <a:lstStyle/>
                    <a:p>
                      <a:pPr algn="ctr">
                        <a:buClrTx/>
                        <a:buSzTx/>
                        <a:buFontTx/>
                      </a:pP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生产商</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a:txBody>
                    <a:bodyPr/>
                    <a:lstStyle/>
                    <a:p>
                      <a:pPr algn="ctr">
                        <a:buClrTx/>
                        <a:buSzTx/>
                        <a:buFontTx/>
                      </a:pP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数据库</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a:txBody>
                    <a:bodyPr/>
                    <a:lstStyle/>
                    <a:p>
                      <a:pPr algn="ctr">
                        <a:buClrTx/>
                        <a:buSzTx/>
                        <a:buFontTx/>
                      </a:pPr>
                      <a:r>
                        <a:rPr lang="en-US" altLang="zh-CN" sz="1600" b="1" dirty="0" err="1">
                          <a:ln>
                            <a:noFill/>
                          </a:ln>
                          <a:solidFill>
                            <a:schemeClr val="tx1">
                              <a:lumMod val="75000"/>
                              <a:lumOff val="25000"/>
                            </a:schemeClr>
                          </a:solidFill>
                          <a:latin typeface="微软雅黑" panose="020B0503020204020204" pitchFamily="34" charset="-122"/>
                          <a:ea typeface="微软雅黑" panose="020B0503020204020204" pitchFamily="34" charset="-122"/>
                          <a:sym typeface="+mn-ea"/>
                        </a:rPr>
                        <a:t>QphDS</a:t>
                      </a: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sym typeface="+mn-ea"/>
                        </a:rPr>
                        <a:t>吞吐量</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tc>
                  <a:txBody>
                    <a:bodyPr/>
                    <a:lstStyle/>
                    <a:p>
                      <a:pPr algn="ctr">
                        <a:buClrTx/>
                        <a:buSzTx/>
                        <a:buFontTx/>
                      </a:pPr>
                      <a:r>
                        <a:rPr lang="en-US" altLang="zh-CN" sz="1600" b="1" dirty="0" err="1">
                          <a:ln>
                            <a:noFill/>
                          </a:ln>
                          <a:solidFill>
                            <a:schemeClr val="tx1">
                              <a:lumMod val="75000"/>
                              <a:lumOff val="25000"/>
                            </a:schemeClr>
                          </a:solidFill>
                          <a:latin typeface="微软雅黑" panose="020B0503020204020204" pitchFamily="34" charset="-122"/>
                          <a:ea typeface="微软雅黑" panose="020B0503020204020204" pitchFamily="34" charset="-122"/>
                        </a:rPr>
                        <a:t>T_Power</a:t>
                      </a:r>
                      <a:r>
                        <a:rPr lang="zh-CN" altLang="en-US" sz="1600" b="1">
                          <a:ln>
                            <a:noFill/>
                          </a:ln>
                          <a:solidFill>
                            <a:schemeClr val="tx1">
                              <a:lumMod val="75000"/>
                              <a:lumOff val="25000"/>
                            </a:schemeClr>
                          </a:solidFill>
                          <a:latin typeface="微软雅黑" panose="020B0503020204020204" pitchFamily="34" charset="-122"/>
                          <a:ea typeface="微软雅黑" panose="020B0503020204020204" pitchFamily="34" charset="-122"/>
                        </a:rPr>
                        <a:t>复杂查询时间</a:t>
                      </a:r>
                      <a:r>
                        <a:rPr lang="en-US" altLang="zh-CN" sz="1600" b="1">
                          <a:ln>
                            <a:noFill/>
                          </a:ln>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(avg)</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rgbClr val="D9E5FD"/>
                    </a:solidFill>
                  </a:tcPr>
                </a:tc>
                <a:extLst>
                  <a:ext uri="{0D108BD9-81ED-4DB2-BD59-A6C34878D82A}">
                    <a16:rowId xmlns:a16="http://schemas.microsoft.com/office/drawing/2014/main" val="10001"/>
                  </a:ext>
                </a:extLst>
              </a:tr>
              <a:tr h="458328">
                <a:tc>
                  <a:txBody>
                    <a:bodyPr/>
                    <a:lstStyle/>
                    <a:p>
                      <a:pPr algn="ctr"/>
                      <a:r>
                        <a:rPr lang="en-US" altLang="zh-CN" sz="1600" b="1" dirty="0">
                          <a:ln>
                            <a:noFill/>
                          </a:ln>
                          <a:solidFill>
                            <a:srgbClr val="0052D9"/>
                          </a:solidFill>
                          <a:latin typeface="微软雅黑" panose="020B0503020204020204" pitchFamily="34" charset="-122"/>
                          <a:ea typeface="微软雅黑" panose="020B0503020204020204" pitchFamily="34" charset="-122"/>
                        </a:rPr>
                        <a:t>1</a:t>
                      </a:r>
                      <a:r>
                        <a:rPr lang="zh-CN" altLang="en-US" sz="1600" b="1" dirty="0">
                          <a:ln>
                            <a:noFill/>
                          </a:ln>
                          <a:solidFill>
                            <a:schemeClr val="tx1">
                              <a:lumMod val="75000"/>
                              <a:lumOff val="25000"/>
                            </a:schemeClr>
                          </a:solidFill>
                          <a:latin typeface="微软雅黑" panose="020B0503020204020204" pitchFamily="34" charset="-122"/>
                          <a:ea typeface="微软雅黑" panose="020B0503020204020204" pitchFamily="34" charset="-122"/>
                        </a:rPr>
                        <a:t>  </a:t>
                      </a:r>
                      <a:endParaRPr lang="en-US" altLang="zh-CN" sz="1600" b="1" dirty="0">
                        <a:ln>
                          <a:noFill/>
                        </a:ln>
                        <a:solidFill>
                          <a:schemeClr val="tx1">
                            <a:lumMod val="75000"/>
                            <a:lumOff val="25000"/>
                          </a:schemeClr>
                        </a:solidFill>
                        <a:latin typeface="微软雅黑" panose="020B0503020204020204" pitchFamily="34" charset="-122"/>
                        <a:ea typeface="微软雅黑" panose="020B0503020204020204" pitchFamily="34" charset="-122"/>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pPr>
                      <a:r>
                        <a:rPr lang="en-US" altLang="zh-CN" sz="1600" b="1" dirty="0">
                          <a:ln>
                            <a:noFill/>
                          </a:ln>
                          <a:solidFill>
                            <a:srgbClr val="0052D9"/>
                          </a:solidFill>
                          <a:latin typeface="微软雅黑" panose="020B0503020204020204" pitchFamily="34" charset="-122"/>
                          <a:ea typeface="微软雅黑" panose="020B0503020204020204" pitchFamily="34" charset="-122"/>
                        </a:rPr>
                        <a:t>腾讯 </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buClrTx/>
                        <a:buSzTx/>
                        <a:buFontTx/>
                      </a:pPr>
                      <a:r>
                        <a:rPr lang="en-US" altLang="zh-CN" sz="1600" b="1" kern="1200" dirty="0">
                          <a:ln>
                            <a:noFill/>
                          </a:ln>
                          <a:solidFill>
                            <a:srgbClr val="0052D9"/>
                          </a:solidFill>
                          <a:latin typeface="微软雅黑" panose="020B0503020204020204" pitchFamily="34" charset="-122"/>
                          <a:ea typeface="微软雅黑" panose="020B0503020204020204" pitchFamily="34" charset="-122"/>
                          <a:cs typeface="+mn-cs"/>
                        </a:rPr>
                        <a:t>TDSQL</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spcBef>
                          <a:spcPts val="0"/>
                        </a:spcBef>
                        <a:buClrTx/>
                        <a:buSzTx/>
                        <a:buFontTx/>
                        <a:buNone/>
                      </a:pPr>
                      <a:r>
                        <a:rPr lang="en-US" altLang="zh-CN" sz="1600" b="1" kern="1200" dirty="0">
                          <a:ln>
                            <a:noFill/>
                          </a:ln>
                          <a:solidFill>
                            <a:srgbClr val="0052D9"/>
                          </a:solidFill>
                          <a:latin typeface="微软雅黑" panose="020B0503020204020204" pitchFamily="34" charset="-122"/>
                          <a:ea typeface="微软雅黑" panose="020B0503020204020204" pitchFamily="34" charset="-122"/>
                          <a:cs typeface="+mn-cs"/>
                        </a:rPr>
                        <a:t>72.6 </a:t>
                      </a:r>
                      <a:r>
                        <a:rPr lang="zh-CN" altLang="en-US" sz="1600" b="1" kern="1200" dirty="0">
                          <a:ln>
                            <a:noFill/>
                          </a:ln>
                          <a:solidFill>
                            <a:srgbClr val="0052D9"/>
                          </a:solidFill>
                          <a:latin typeface="微软雅黑" panose="020B0503020204020204" pitchFamily="34" charset="-122"/>
                          <a:ea typeface="微软雅黑" panose="020B0503020204020204" pitchFamily="34" charset="-122"/>
                          <a:cs typeface="+mn-cs"/>
                        </a:rPr>
                        <a:t>百万</a:t>
                      </a:r>
                      <a:endParaRPr lang="en-US" altLang="zh-CN" sz="1600" b="1" kern="1200" dirty="0">
                        <a:ln>
                          <a:noFill/>
                        </a:ln>
                        <a:solidFill>
                          <a:srgbClr val="0052D9"/>
                        </a:solidFill>
                        <a:latin typeface="微软雅黑" panose="020B0503020204020204" pitchFamily="34" charset="-122"/>
                        <a:ea typeface="微软雅黑" panose="020B0503020204020204" pitchFamily="34" charset="-122"/>
                        <a:cs typeface="+mn-cs"/>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600" b="1" i="0" kern="1200" dirty="0">
                          <a:ln>
                            <a:noFill/>
                          </a:ln>
                          <a:solidFill>
                            <a:srgbClr val="0052D9"/>
                          </a:solidFill>
                          <a:latin typeface="微软雅黑" panose="020B0503020204020204" pitchFamily="34" charset="-122"/>
                          <a:ea typeface="微软雅黑" panose="020B0503020204020204" pitchFamily="34" charset="-122"/>
                          <a:cs typeface="+mn-cs"/>
                        </a:rPr>
                        <a:t>0.41 </a:t>
                      </a:r>
                      <a:r>
                        <a:rPr lang="zh-CN" altLang="en-US" sz="1600" b="1" i="0" kern="1200" dirty="0">
                          <a:ln>
                            <a:noFill/>
                          </a:ln>
                          <a:solidFill>
                            <a:srgbClr val="0052D9"/>
                          </a:solidFill>
                          <a:latin typeface="微软雅黑" panose="020B0503020204020204" pitchFamily="34" charset="-122"/>
                          <a:ea typeface="微软雅黑" panose="020B0503020204020204" pitchFamily="34" charset="-122"/>
                          <a:cs typeface="+mn-cs"/>
                        </a:rPr>
                        <a:t>小时</a:t>
                      </a:r>
                      <a:endParaRPr lang="en-US" altLang="zh-CN" sz="1600" b="1" i="0" kern="1200" dirty="0">
                        <a:ln>
                          <a:noFill/>
                        </a:ln>
                        <a:solidFill>
                          <a:srgbClr val="0052D9"/>
                        </a:solidFill>
                        <a:latin typeface="微软雅黑" panose="020B0503020204020204" pitchFamily="34" charset="-122"/>
                        <a:ea typeface="微软雅黑" panose="020B0503020204020204" pitchFamily="34" charset="-122"/>
                        <a:cs typeface="+mn-cs"/>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328222">
                <a:tc>
                  <a:txBody>
                    <a:bodyPr/>
                    <a:lstStyle/>
                    <a:p>
                      <a:pPr algn="ctr"/>
                      <a:r>
                        <a:rPr 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2</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zh-CN" alt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阿里巴巴 </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en-US" altLang="zh-CN" sz="1200" b="0" kern="1200" dirty="0" err="1">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AnalyticDB</a:t>
                      </a:r>
                      <a:endPar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en-US" altLang="zh-CN" sz="1200" dirty="0">
                          <a:ln>
                            <a:noFill/>
                          </a:ln>
                          <a:solidFill>
                            <a:schemeClr val="tx1">
                              <a:lumMod val="75000"/>
                              <a:lumOff val="25000"/>
                            </a:schemeClr>
                          </a:solidFill>
                          <a:latin typeface="微软雅黑" panose="020B0503020204020204" pitchFamily="34" charset="-122"/>
                          <a:ea typeface="微软雅黑" panose="020B0503020204020204" pitchFamily="34" charset="-122"/>
                          <a:sym typeface="+mn-ea"/>
                        </a:rPr>
                        <a:t>18.9 </a:t>
                      </a:r>
                      <a:r>
                        <a:rPr lang="zh-CN" altLang="en-US" sz="1200" dirty="0">
                          <a:ln>
                            <a:noFill/>
                          </a:ln>
                          <a:solidFill>
                            <a:schemeClr val="tx1">
                              <a:lumMod val="75000"/>
                              <a:lumOff val="25000"/>
                            </a:schemeClr>
                          </a:solidFill>
                          <a:latin typeface="微软雅黑" panose="020B0503020204020204" pitchFamily="34" charset="-122"/>
                          <a:ea typeface="微软雅黑" panose="020B0503020204020204" pitchFamily="34" charset="-122"/>
                          <a:sym typeface="+mn-ea"/>
                        </a:rPr>
                        <a:t>百万</a:t>
                      </a:r>
                      <a:endPar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sym typeface="+mn-ea"/>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pPr>
                      <a:r>
                        <a:rPr lang="zh-CN" alt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0.</a:t>
                      </a:r>
                      <a:r>
                        <a:rPr lang="en-US" altLang="zh-CN"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94 </a:t>
                      </a:r>
                      <a:r>
                        <a:rPr lang="zh-CN" alt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小时</a:t>
                      </a:r>
                      <a:endParaRPr lang="zh-CN" altLang="en-US" sz="1200" b="0" i="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328222">
                <a:tc>
                  <a:txBody>
                    <a:bodyPr/>
                    <a:lstStyle/>
                    <a:p>
                      <a:pPr algn="ctr">
                        <a:buClrTx/>
                        <a:buSzTx/>
                        <a:buFontTx/>
                        <a:buNone/>
                      </a:pPr>
                      <a:r>
                        <a:rPr 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3</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buNone/>
                      </a:pPr>
                      <a:r>
                        <a:rPr lang="en-US" altLang="zh-CN"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H3C</a:t>
                      </a:r>
                      <a:endParaRPr lang="zh-CN" alt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en-US" altLang="zh-CN" sz="1200" b="0" kern="1200" dirty="0" err="1">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Gbase</a:t>
                      </a:r>
                      <a:endPar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en-US" altLang="zh-CN"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8.9 </a:t>
                      </a:r>
                      <a:r>
                        <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百万</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spcBef>
                          <a:spcPts val="0"/>
                        </a:spcBef>
                        <a:buClrTx/>
                        <a:buSzTx/>
                        <a:buFontTx/>
                        <a:buNone/>
                      </a:pPr>
                      <a:r>
                        <a:rPr lang="en-US" altLang="zh-CN" sz="1200" i="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5.25</a:t>
                      </a:r>
                      <a:r>
                        <a:rPr lang="zh-CN" altLang="en-US" sz="1200" i="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 小时</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28222">
                <a:tc>
                  <a:txBody>
                    <a:bodyPr/>
                    <a:lstStyle/>
                    <a:p>
                      <a:pPr algn="ctr">
                        <a:buClrTx/>
                        <a:buSzTx/>
                        <a:buFontTx/>
                        <a:buNone/>
                      </a:pPr>
                      <a:r>
                        <a:rPr 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4</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buNone/>
                      </a:pPr>
                      <a:r>
                        <a:rPr lang="en-US" altLang="zh-CN" sz="1200" b="0" dirty="0">
                          <a:ln>
                            <a:noFill/>
                          </a:ln>
                          <a:solidFill>
                            <a:schemeClr val="tx1">
                              <a:lumMod val="75000"/>
                              <a:lumOff val="25000"/>
                            </a:schemeClr>
                          </a:solidFill>
                          <a:latin typeface="微软雅黑" panose="020B0503020204020204" pitchFamily="34" charset="-122"/>
                          <a:ea typeface="微软雅黑" panose="020B0503020204020204" pitchFamily="34" charset="-122"/>
                        </a:rPr>
                        <a:t>SUPERMICRO</a:t>
                      </a:r>
                      <a:endParaRPr lang="zh-CN" altLang="en-US" sz="1200" b="0" dirty="0">
                        <a:ln>
                          <a:noFill/>
                        </a:ln>
                        <a:solidFill>
                          <a:schemeClr val="tx1">
                            <a:lumMod val="75000"/>
                            <a:lumOff val="25000"/>
                          </a:schemeClr>
                        </a:solidFill>
                        <a:latin typeface="微软雅黑" panose="020B0503020204020204" pitchFamily="34" charset="-122"/>
                        <a:ea typeface="微软雅黑" panose="020B0503020204020204" pitchFamily="34" charset="-122"/>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en-US" altLang="zh-CN" sz="1200" b="0" kern="1200" dirty="0" err="1">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ArgoDB</a:t>
                      </a:r>
                      <a:endPar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algn="ctr" defTabSz="914400" rtl="0" eaLnBrk="1" fontAlgn="auto" latinLnBrk="0" hangingPunct="1">
                        <a:lnSpc>
                          <a:spcPct val="100000"/>
                        </a:lnSpc>
                        <a:spcBef>
                          <a:spcPts val="0"/>
                        </a:spcBef>
                        <a:buClrTx/>
                        <a:buSzTx/>
                        <a:buFontTx/>
                        <a:buNone/>
                      </a:pPr>
                      <a:r>
                        <a:rPr lang="en-US" altLang="zh-CN"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4.4 </a:t>
                      </a:r>
                      <a:r>
                        <a:rPr lang="zh-CN" altLang="en-US" sz="1200" b="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百万</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ClrTx/>
                        <a:buSzTx/>
                        <a:buFontTx/>
                        <a:buNone/>
                      </a:pPr>
                      <a:r>
                        <a:rPr lang="en-US" altLang="zh-CN" sz="1200" i="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7.12</a:t>
                      </a:r>
                      <a:r>
                        <a:rPr lang="zh-CN" altLang="en-US" sz="1200" i="0" kern="1200" dirty="0">
                          <a:ln>
                            <a:noFill/>
                          </a:ln>
                          <a:solidFill>
                            <a:schemeClr val="tx1">
                              <a:lumMod val="75000"/>
                              <a:lumOff val="25000"/>
                            </a:schemeClr>
                          </a:solidFill>
                          <a:latin typeface="微软雅黑" panose="020B0503020204020204" pitchFamily="34" charset="-122"/>
                          <a:ea typeface="微软雅黑" panose="020B0503020204020204" pitchFamily="34" charset="-122"/>
                          <a:cs typeface="+mn-cs"/>
                        </a:rPr>
                        <a:t> 小时</a:t>
                      </a:r>
                    </a:p>
                  </a:txBody>
                  <a:tcPr marL="51435" marR="51435" marT="25718" marB="25718" anchor="ctr">
                    <a:lnL w="6350" cap="flat" cmpd="sng" algn="ctr">
                      <a:solidFill>
                        <a:schemeClr val="bg2">
                          <a:lumMod val="75000"/>
                        </a:schemeClr>
                      </a:solidFill>
                      <a:prstDash val="solid"/>
                      <a:round/>
                      <a:headEnd type="none" w="med" len="med"/>
                      <a:tailEnd type="none" w="med" len="med"/>
                    </a:lnL>
                    <a:lnR w="6350" cap="flat" cmpd="sng" algn="ctr">
                      <a:solidFill>
                        <a:schemeClr val="bg2">
                          <a:lumMod val="75000"/>
                        </a:schemeClr>
                      </a:solidFill>
                      <a:prstDash val="solid"/>
                      <a:round/>
                      <a:headEnd type="none" w="med" len="med"/>
                      <a:tailEnd type="none" w="med" len="med"/>
                    </a:lnR>
                    <a:lnT w="6350" cap="flat" cmpd="sng" algn="ctr">
                      <a:solidFill>
                        <a:schemeClr val="bg2">
                          <a:lumMod val="75000"/>
                        </a:schemeClr>
                      </a:solidFill>
                      <a:prstDash val="solid"/>
                      <a:round/>
                      <a:headEnd type="none" w="med" len="med"/>
                      <a:tailEnd type="none" w="med" len="med"/>
                    </a:lnT>
                    <a:lnB w="635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781146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1534394" cy="523220"/>
          </a:xfrm>
          <a:prstGeom prst="rect">
            <a:avLst/>
          </a:prstGeom>
          <a:noFill/>
        </p:spPr>
        <p:txBody>
          <a:bodyPr wrap="none" rtlCol="0">
            <a:spAutoFit/>
          </a:bodyPr>
          <a:lstStyle/>
          <a:p>
            <a:r>
              <a:rPr kumimoji="1" lang="en-US" altLang="zh-CN" sz="2800" b="1" dirty="0">
                <a:ea typeface="TencentSans W7" panose="020C04030202040F0204" pitchFamily="34" charset="-122"/>
              </a:rPr>
              <a:t>TPC</a:t>
            </a:r>
            <a:r>
              <a:rPr kumimoji="1" lang="zh-CN" altLang="en-US" sz="2800" b="1" dirty="0">
                <a:ea typeface="TencentSans W7" panose="020C04030202040F0204" pitchFamily="34" charset="-122"/>
              </a:rPr>
              <a:t>测试</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graphicFrame>
        <p:nvGraphicFramePr>
          <p:cNvPr id="3" name="表格 2">
            <a:extLst>
              <a:ext uri="{FF2B5EF4-FFF2-40B4-BE49-F238E27FC236}">
                <a16:creationId xmlns:a16="http://schemas.microsoft.com/office/drawing/2014/main" id="{2D45F5B6-2EA3-CC18-67F3-25783D8040F1}"/>
              </a:ext>
            </a:extLst>
          </p:cNvPr>
          <p:cNvGraphicFramePr>
            <a:graphicFrameLocks noGrp="1"/>
          </p:cNvGraphicFramePr>
          <p:nvPr>
            <p:extLst>
              <p:ext uri="{D42A27DB-BD31-4B8C-83A1-F6EECF244321}">
                <p14:modId xmlns:p14="http://schemas.microsoft.com/office/powerpoint/2010/main" val="2146483727"/>
              </p:ext>
            </p:extLst>
          </p:nvPr>
        </p:nvGraphicFramePr>
        <p:xfrm>
          <a:off x="2254029" y="1182628"/>
          <a:ext cx="8007350" cy="1463172"/>
        </p:xfrm>
        <a:graphic>
          <a:graphicData uri="http://schemas.openxmlformats.org/drawingml/2006/table">
            <a:tbl>
              <a:tblPr/>
              <a:tblGrid>
                <a:gridCol w="873125">
                  <a:extLst>
                    <a:ext uri="{9D8B030D-6E8A-4147-A177-3AD203B41FA5}">
                      <a16:colId xmlns:a16="http://schemas.microsoft.com/office/drawing/2014/main" val="3795081086"/>
                    </a:ext>
                  </a:extLst>
                </a:gridCol>
                <a:gridCol w="1173163">
                  <a:extLst>
                    <a:ext uri="{9D8B030D-6E8A-4147-A177-3AD203B41FA5}">
                      <a16:colId xmlns:a16="http://schemas.microsoft.com/office/drawing/2014/main" val="4035641241"/>
                    </a:ext>
                  </a:extLst>
                </a:gridCol>
                <a:gridCol w="1762125">
                  <a:extLst>
                    <a:ext uri="{9D8B030D-6E8A-4147-A177-3AD203B41FA5}">
                      <a16:colId xmlns:a16="http://schemas.microsoft.com/office/drawing/2014/main" val="1780016328"/>
                    </a:ext>
                  </a:extLst>
                </a:gridCol>
                <a:gridCol w="1173162">
                  <a:extLst>
                    <a:ext uri="{9D8B030D-6E8A-4147-A177-3AD203B41FA5}">
                      <a16:colId xmlns:a16="http://schemas.microsoft.com/office/drawing/2014/main" val="3640230954"/>
                    </a:ext>
                  </a:extLst>
                </a:gridCol>
                <a:gridCol w="1555750">
                  <a:extLst>
                    <a:ext uri="{9D8B030D-6E8A-4147-A177-3AD203B41FA5}">
                      <a16:colId xmlns:a16="http://schemas.microsoft.com/office/drawing/2014/main" val="650021512"/>
                    </a:ext>
                  </a:extLst>
                </a:gridCol>
                <a:gridCol w="1470025">
                  <a:extLst>
                    <a:ext uri="{9D8B030D-6E8A-4147-A177-3AD203B41FA5}">
                      <a16:colId xmlns:a16="http://schemas.microsoft.com/office/drawing/2014/main" val="3821711477"/>
                    </a:ext>
                  </a:extLst>
                </a:gridCol>
              </a:tblGrid>
              <a:tr h="180000">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世界排名</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01D3FD"/>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生厂商</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01D3FD"/>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数据库</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01D3FD"/>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1" i="0" u="none" strike="noStrike" cap="none" normalizeH="0" baseline="0" dirty="0" err="1">
                          <a:ln>
                            <a:noFill/>
                          </a:ln>
                          <a:solidFill>
                            <a:schemeClr val="bg1"/>
                          </a:solidFill>
                          <a:effectLst/>
                          <a:latin typeface="微软雅黑" panose="020B0503020204020204" pitchFamily="34" charset="-122"/>
                          <a:ea typeface="微软雅黑" panose="020B0503020204020204" pitchFamily="34" charset="-122"/>
                        </a:rPr>
                        <a:t>tpmC</a:t>
                      </a:r>
                      <a:endParaRPr kumimoji="0" lang="zh-CN" altLang="zh-CN" sz="1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01D3FD"/>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Price/</a:t>
                      </a:r>
                      <a:r>
                        <a:rPr kumimoji="0" lang="en-US" altLang="zh-CN" sz="1000" b="1" i="0" u="none" strike="noStrike" cap="none" normalizeH="0" baseline="0" dirty="0" err="1">
                          <a:ln>
                            <a:noFill/>
                          </a:ln>
                          <a:solidFill>
                            <a:schemeClr val="bg1"/>
                          </a:solidFill>
                          <a:effectLst/>
                          <a:latin typeface="微软雅黑" panose="020B0503020204020204" pitchFamily="34" charset="-122"/>
                          <a:ea typeface="微软雅黑" panose="020B0503020204020204" pitchFamily="34" charset="-122"/>
                        </a:rPr>
                        <a:t>tpmC</a:t>
                      </a:r>
                      <a:endParaRPr kumimoji="0" lang="en-US" altLang="zh-CN" sz="1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01D3FD"/>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总价</a:t>
                      </a:r>
                      <a:endParaRPr kumimoji="0" lang="en-US" altLang="zh-CN" sz="10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01D3FD"/>
                    </a:solidFill>
                  </a:tcPr>
                </a:tc>
                <a:extLst>
                  <a:ext uri="{0D108BD9-81ED-4DB2-BD59-A6C34878D82A}">
                    <a16:rowId xmlns:a16="http://schemas.microsoft.com/office/drawing/2014/main" val="599707340"/>
                  </a:ext>
                </a:extLst>
              </a:tr>
              <a:tr h="180000">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rPr>
                        <a:t>1</a:t>
                      </a:r>
                      <a:endParaRPr kumimoji="0" lang="zh-CN"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rPr>
                        <a:t>腾讯</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rPr>
                        <a:t>TDSQL</a:t>
                      </a:r>
                      <a:endParaRPr kumimoji="0" lang="zh-CN"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rPr>
                        <a:t>8.14</a:t>
                      </a:r>
                      <a:r>
                        <a:rPr kumimoji="0" lang="zh-CN"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rPr>
                        <a:t>亿</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rPr>
                        <a:t>1.27</a:t>
                      </a:r>
                      <a:r>
                        <a:rPr kumimoji="0" lang="zh-CN"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rPr>
                        <a:t>人民币</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rPr>
                        <a:t>10.3</a:t>
                      </a:r>
                      <a:r>
                        <a:rPr kumimoji="0" lang="zh-CN" altLang="zh-CN" sz="1000" b="1" i="0" u="none" strike="noStrike" cap="none" normalizeH="0" baseline="0" dirty="0">
                          <a:ln>
                            <a:noFill/>
                          </a:ln>
                          <a:solidFill>
                            <a:srgbClr val="3372FF"/>
                          </a:solidFill>
                          <a:effectLst/>
                          <a:latin typeface="微软雅黑" panose="020B0503020204020204" pitchFamily="34" charset="-122"/>
                          <a:ea typeface="微软雅黑" panose="020B0503020204020204" pitchFamily="34" charset="-122"/>
                        </a:rPr>
                        <a:t>亿人民币</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extLst>
                  <a:ext uri="{0D108BD9-81ED-4DB2-BD59-A6C34878D82A}">
                    <a16:rowId xmlns:a16="http://schemas.microsoft.com/office/drawing/2014/main" val="3647404092"/>
                  </a:ext>
                </a:extLst>
              </a:tr>
              <a:tr h="180000">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rPr>
                        <a:t>2</a:t>
                      </a:r>
                      <a:endParaRPr kumimoji="0" lang="zh-CN"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其他厂商</a:t>
                      </a:r>
                      <a:endPar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其他数据库</a:t>
                      </a:r>
                      <a:endPar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7.07</a:t>
                      </a:r>
                      <a:r>
                        <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亿</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rPr>
                        <a:t>3.98</a:t>
                      </a:r>
                      <a:r>
                        <a:rPr kumimoji="0" lang="zh-CN"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rPr>
                        <a:t>人民币</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rPr>
                        <a:t>28.14</a:t>
                      </a:r>
                      <a:r>
                        <a:rPr kumimoji="0" lang="zh-CN"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rPr>
                        <a:t>亿人民币</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646619755"/>
                  </a:ext>
                </a:extLst>
              </a:tr>
              <a:tr h="180000">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3</a:t>
                      </a:r>
                      <a:endPar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其他厂商</a:t>
                      </a:r>
                      <a:endPar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其他数据库</a:t>
                      </a:r>
                      <a:endPar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6.08</a:t>
                      </a:r>
                      <a:r>
                        <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千万</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6.25</a:t>
                      </a:r>
                      <a:r>
                        <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人民币</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3.8</a:t>
                      </a:r>
                      <a:r>
                        <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亿人民币</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extLst>
                  <a:ext uri="{0D108BD9-81ED-4DB2-BD59-A6C34878D82A}">
                    <a16:rowId xmlns:a16="http://schemas.microsoft.com/office/drawing/2014/main" val="338237876"/>
                  </a:ext>
                </a:extLst>
              </a:tr>
              <a:tr h="180000">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rPr>
                        <a:t>4</a:t>
                      </a:r>
                      <a:endParaRPr kumimoji="0" lang="zh-CN"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Oracle</a:t>
                      </a:r>
                      <a:endPar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rPr>
                        <a:t>Oracle</a:t>
                      </a:r>
                      <a:endParaRPr kumimoji="0" lang="zh-CN"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3.02</a:t>
                      </a:r>
                      <a:r>
                        <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千万</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1.01</a:t>
                      </a:r>
                      <a:r>
                        <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美元</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rPr>
                        <a:t>3.05</a:t>
                      </a:r>
                      <a:r>
                        <a:rPr kumimoji="0" lang="zh-CN" altLang="zh-CN" sz="10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rPr>
                        <a:t>千万美元</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047905035"/>
                  </a:ext>
                </a:extLst>
              </a:tr>
              <a:tr h="180000">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5</a:t>
                      </a:r>
                      <a:endPar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IBM</a:t>
                      </a:r>
                      <a:endPar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DB2</a:t>
                      </a:r>
                      <a:endPar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1.03</a:t>
                      </a:r>
                      <a:r>
                        <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千万</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1.38</a:t>
                      </a:r>
                      <a:r>
                        <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美元</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tc>
                  <a:txBody>
                    <a:bodyPr/>
                    <a:lstStyle>
                      <a:lvl1pPr>
                        <a:spcBef>
                          <a:spcPct val="20000"/>
                        </a:spcBef>
                        <a:defRPr>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defRPr sz="2400" b="1">
                          <a:solidFill>
                            <a:schemeClr val="tx1"/>
                          </a:solidFill>
                          <a:latin typeface="Times New Roman" panose="02020603050405020304" pitchFamily="18" charset="0"/>
                          <a:ea typeface="宋体" panose="02010600030101010101" pitchFamily="2" charset="-122"/>
                        </a:defRPr>
                      </a:lvl2pPr>
                      <a:lvl3pPr marL="1143000" indent="-228600">
                        <a:spcBef>
                          <a:spcPct val="20000"/>
                        </a:spcBef>
                        <a:defRPr sz="1400" b="1">
                          <a:solidFill>
                            <a:schemeClr val="tx1"/>
                          </a:solidFill>
                          <a:latin typeface="Times New Roman" panose="02020603050405020304" pitchFamily="18" charset="0"/>
                          <a:ea typeface="宋体" panose="02010600030101010101" pitchFamily="2" charset="-122"/>
                        </a:defRPr>
                      </a:lvl3pPr>
                      <a:lvl4pPr marL="1600200" indent="-228600">
                        <a:spcBef>
                          <a:spcPct val="20000"/>
                        </a:spcBef>
                        <a:defRPr sz="1200" b="1">
                          <a:solidFill>
                            <a:schemeClr val="tx1"/>
                          </a:solidFill>
                          <a:latin typeface="Times New Roman" panose="02020603050405020304" pitchFamily="18" charset="0"/>
                          <a:ea typeface="宋体" panose="02010600030101010101" pitchFamily="2" charset="-122"/>
                        </a:defRPr>
                      </a:lvl4pPr>
                      <a:lvl5pPr marL="2057400" indent="-228600">
                        <a:spcBef>
                          <a:spcPct val="20000"/>
                        </a:spcBef>
                        <a:defRPr sz="12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defRPr sz="1200" b="1">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1.43</a:t>
                      </a:r>
                      <a:r>
                        <a:rPr kumimoji="0" lang="zh-CN" altLang="zh-CN" sz="10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千万美元</a:t>
                      </a:r>
                    </a:p>
                  </a:txBody>
                  <a:tcPr marL="91438" marR="91438" marT="45731" marB="45731" anchor="ctr" horzOverflow="overflow">
                    <a:lnL w="3175" cap="flat" cmpd="sng" algn="ctr">
                      <a:solidFill>
                        <a:srgbClr val="3372FF"/>
                      </a:solidFill>
                      <a:prstDash val="solid"/>
                      <a:round/>
                      <a:headEnd type="none" w="med" len="med"/>
                      <a:tailEnd type="none" w="med" len="med"/>
                    </a:lnL>
                    <a:lnR w="3175" cap="flat" cmpd="sng" algn="ctr">
                      <a:solidFill>
                        <a:srgbClr val="3372FF"/>
                      </a:solidFill>
                      <a:prstDash val="solid"/>
                      <a:round/>
                      <a:headEnd type="none" w="med" len="med"/>
                      <a:tailEnd type="none" w="med" len="med"/>
                    </a:lnR>
                    <a:lnT w="3175" cap="flat" cmpd="sng" algn="ctr">
                      <a:solidFill>
                        <a:srgbClr val="3372FF"/>
                      </a:solidFill>
                      <a:prstDash val="solid"/>
                      <a:round/>
                      <a:headEnd type="none" w="med" len="med"/>
                      <a:tailEnd type="none" w="med" len="med"/>
                    </a:lnT>
                    <a:lnB w="3175" cap="flat" cmpd="sng" algn="ctr">
                      <a:solidFill>
                        <a:srgbClr val="3372FF"/>
                      </a:solidFill>
                      <a:prstDash val="solid"/>
                      <a:round/>
                      <a:headEnd type="none" w="med" len="med"/>
                      <a:tailEnd type="none" w="med" len="med"/>
                    </a:lnB>
                    <a:lnTlToBr>
                      <a:noFill/>
                    </a:lnTlToBr>
                    <a:lnBlToTr>
                      <a:noFill/>
                    </a:lnBlToTr>
                    <a:solidFill>
                      <a:srgbClr val="F2F4F6"/>
                    </a:solidFill>
                  </a:tcPr>
                </a:tc>
                <a:extLst>
                  <a:ext uri="{0D108BD9-81ED-4DB2-BD59-A6C34878D82A}">
                    <a16:rowId xmlns:a16="http://schemas.microsoft.com/office/drawing/2014/main" val="3340273745"/>
                  </a:ext>
                </a:extLst>
              </a:tr>
            </a:tbl>
          </a:graphicData>
        </a:graphic>
      </p:graphicFrame>
      <p:sp>
        <p:nvSpPr>
          <p:cNvPr id="4" name="爆炸形: 8 pt  3">
            <a:extLst>
              <a:ext uri="{FF2B5EF4-FFF2-40B4-BE49-F238E27FC236}">
                <a16:creationId xmlns:a16="http://schemas.microsoft.com/office/drawing/2014/main" id="{C6BBD39E-E064-D738-13EE-78772A51EDD5}"/>
              </a:ext>
            </a:extLst>
          </p:cNvPr>
          <p:cNvSpPr/>
          <p:nvPr/>
        </p:nvSpPr>
        <p:spPr>
          <a:xfrm>
            <a:off x="1677966" y="1215016"/>
            <a:ext cx="909638" cy="846137"/>
          </a:xfrm>
          <a:prstGeom prst="irregularSeal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100" b="1" dirty="0">
                <a:latin typeface="微软雅黑" panose="020B0503020204020204" pitchFamily="34" charset="-122"/>
                <a:ea typeface="微软雅黑" panose="020B0503020204020204" pitchFamily="34" charset="-122"/>
              </a:rPr>
              <a:t>New</a:t>
            </a:r>
            <a:endParaRPr lang="zh-CN" altLang="en-US" sz="1100" b="1"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76154EBE-D76B-F792-47EA-6F15158DF946}"/>
              </a:ext>
            </a:extLst>
          </p:cNvPr>
          <p:cNvSpPr txBox="1"/>
          <p:nvPr/>
        </p:nvSpPr>
        <p:spPr>
          <a:xfrm>
            <a:off x="2254030" y="2893102"/>
            <a:ext cx="8007349" cy="307777"/>
          </a:xfrm>
          <a:prstGeom prst="rect">
            <a:avLst/>
          </a:prstGeom>
          <a:solidFill>
            <a:srgbClr val="D6E7FF"/>
          </a:solidFill>
          <a:ln w="3175">
            <a:solidFill>
              <a:srgbClr val="3372FF"/>
            </a:solidFill>
            <a:prstDash val="lgDash"/>
          </a:ln>
        </p:spPr>
        <p:txBody>
          <a:bodyPr wrap="square">
            <a:spAutoFit/>
          </a:bodyPr>
          <a:lstStyle/>
          <a:p>
            <a:pPr algn="ctr"/>
            <a:r>
              <a:rPr lang="zh-CN" altLang="en-US" sz="1400" b="1" dirty="0">
                <a:solidFill>
                  <a:srgbClr val="3372FF"/>
                </a:solidFill>
                <a:latin typeface="微软雅黑" panose="020B0503020204020204" pitchFamily="34" charset="-122"/>
                <a:ea typeface="微软雅黑" panose="020B0503020204020204" pitchFamily="34" charset="-122"/>
              </a:rPr>
              <a:t>性能、高可用、性价比三大关键指标超越竞品，均实现世界第一</a:t>
            </a:r>
            <a:endParaRPr lang="en-US" altLang="zh-CN" sz="1400" b="1" dirty="0">
              <a:solidFill>
                <a:srgbClr val="3372FF"/>
              </a:solidFill>
              <a:latin typeface="微软雅黑" panose="020B0503020204020204" pitchFamily="34" charset="-122"/>
              <a:ea typeface="微软雅黑" panose="020B0503020204020204" pitchFamily="34" charset="-122"/>
            </a:endParaRPr>
          </a:p>
        </p:txBody>
      </p:sp>
      <p:grpSp>
        <p:nvGrpSpPr>
          <p:cNvPr id="8" name="组合 7">
            <a:extLst>
              <a:ext uri="{FF2B5EF4-FFF2-40B4-BE49-F238E27FC236}">
                <a16:creationId xmlns:a16="http://schemas.microsoft.com/office/drawing/2014/main" id="{9F7BB368-31CD-3AF8-1E5D-FC3C96EF68AD}"/>
              </a:ext>
            </a:extLst>
          </p:cNvPr>
          <p:cNvGrpSpPr/>
          <p:nvPr/>
        </p:nvGrpSpPr>
        <p:grpSpPr>
          <a:xfrm>
            <a:off x="4489761" y="3952620"/>
            <a:ext cx="2893887" cy="2557756"/>
            <a:chOff x="958033" y="2763748"/>
            <a:chExt cx="3065982" cy="2709862"/>
          </a:xfrm>
        </p:grpSpPr>
        <p:sp>
          <p:nvSpPr>
            <p:cNvPr id="10" name="等腰三角形 22">
              <a:extLst>
                <a:ext uri="{FF2B5EF4-FFF2-40B4-BE49-F238E27FC236}">
                  <a16:creationId xmlns:a16="http://schemas.microsoft.com/office/drawing/2014/main" id="{9015AAB6-DCA2-D952-3958-83ED6D15B38C}"/>
                </a:ext>
              </a:extLst>
            </p:cNvPr>
            <p:cNvSpPr/>
            <p:nvPr/>
          </p:nvSpPr>
          <p:spPr>
            <a:xfrm>
              <a:off x="1556391" y="3342061"/>
              <a:ext cx="1869258" cy="1558925"/>
            </a:xfrm>
            <a:prstGeom prst="triangle">
              <a:avLst/>
            </a:prstGeom>
            <a:noFill/>
            <a:ln w="6350">
              <a:solidFill>
                <a:schemeClr val="accent2">
                  <a:alpha val="91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微软雅黑" panose="020B0503020204020204" pitchFamily="34" charset="-122"/>
                <a:ea typeface="微软雅黑" panose="020B0503020204020204" pitchFamily="34" charset="-122"/>
              </a:endParaRPr>
            </a:p>
          </p:txBody>
        </p:sp>
        <p:sp>
          <p:nvSpPr>
            <p:cNvPr id="32" name="椭圆 31">
              <a:extLst>
                <a:ext uri="{FF2B5EF4-FFF2-40B4-BE49-F238E27FC236}">
                  <a16:creationId xmlns:a16="http://schemas.microsoft.com/office/drawing/2014/main" id="{942335F8-6809-F6BA-13BD-E1361EF10CE0}"/>
                </a:ext>
              </a:extLst>
            </p:cNvPr>
            <p:cNvSpPr/>
            <p:nvPr/>
          </p:nvSpPr>
          <p:spPr>
            <a:xfrm>
              <a:off x="1892662" y="2763748"/>
              <a:ext cx="1196722" cy="1150937"/>
            </a:xfrm>
            <a:prstGeom prst="ellipse">
              <a:avLst/>
            </a:prstGeom>
            <a:solidFill>
              <a:srgbClr val="D6E7FF"/>
            </a:solidFill>
            <a:ln w="3175">
              <a:solidFill>
                <a:srgbClr val="2C68FF"/>
              </a:solidFill>
              <a:prstDash val="dash"/>
              <a:miter lim="400000"/>
            </a:ln>
          </p:spPr>
          <p:txBody>
            <a:bodyPr lIns="19050" tIns="19050" rIns="19050" bIns="19050" anchor="ctr"/>
            <a:lstStyle/>
            <a:p>
              <a:pPr algn="ctr" defTabSz="457200">
                <a:defRPr/>
              </a:pPr>
              <a:endParaRPr lang="zh-CN" altLang="en-US" sz="1400" kern="0" dirty="0">
                <a:solidFill>
                  <a:schemeClr val="tx1">
                    <a:lumMod val="95000"/>
                    <a:lumOff val="5000"/>
                  </a:schemeClr>
                </a:solidFill>
                <a:latin typeface="微软雅黑" panose="020B0503020204020204" pitchFamily="34" charset="-122"/>
                <a:ea typeface="微软雅黑" panose="020B0503020204020204" pitchFamily="34" charset="-122"/>
                <a:cs typeface="Calibri"/>
              </a:endParaRPr>
            </a:p>
          </p:txBody>
        </p:sp>
        <p:sp>
          <p:nvSpPr>
            <p:cNvPr id="33" name="椭圆 32">
              <a:extLst>
                <a:ext uri="{FF2B5EF4-FFF2-40B4-BE49-F238E27FC236}">
                  <a16:creationId xmlns:a16="http://schemas.microsoft.com/office/drawing/2014/main" id="{EA70D373-3965-47F9-6FC4-A927E3344E63}"/>
                </a:ext>
              </a:extLst>
            </p:cNvPr>
            <p:cNvSpPr/>
            <p:nvPr/>
          </p:nvSpPr>
          <p:spPr>
            <a:xfrm>
              <a:off x="958033" y="4322673"/>
              <a:ext cx="1196722" cy="1150937"/>
            </a:xfrm>
            <a:prstGeom prst="ellipse">
              <a:avLst/>
            </a:prstGeom>
            <a:solidFill>
              <a:srgbClr val="D6E7FF"/>
            </a:solidFill>
            <a:ln w="3175">
              <a:solidFill>
                <a:srgbClr val="2C68FF"/>
              </a:solidFill>
              <a:prstDash val="dash"/>
              <a:miter lim="400000"/>
            </a:ln>
          </p:spPr>
          <p:txBody>
            <a:bodyPr lIns="19050" tIns="19050" rIns="19050" bIns="19050" anchor="ctr"/>
            <a:lstStyle/>
            <a:p>
              <a:pPr algn="ctr" defTabSz="457200">
                <a:defRPr/>
              </a:pPr>
              <a:endParaRPr lang="zh-CN" altLang="en-US" sz="1400" kern="0" dirty="0">
                <a:solidFill>
                  <a:schemeClr val="tx1">
                    <a:lumMod val="95000"/>
                    <a:lumOff val="5000"/>
                  </a:schemeClr>
                </a:solidFill>
                <a:latin typeface="微软雅黑" panose="020B0503020204020204" pitchFamily="34" charset="-122"/>
                <a:ea typeface="微软雅黑" panose="020B0503020204020204" pitchFamily="34" charset="-122"/>
                <a:cs typeface="Calibri"/>
              </a:endParaRPr>
            </a:p>
          </p:txBody>
        </p:sp>
        <p:sp>
          <p:nvSpPr>
            <p:cNvPr id="34" name="椭圆 33">
              <a:extLst>
                <a:ext uri="{FF2B5EF4-FFF2-40B4-BE49-F238E27FC236}">
                  <a16:creationId xmlns:a16="http://schemas.microsoft.com/office/drawing/2014/main" id="{1F487FDD-DF8E-94DE-99E7-C19C1D8F5E3E}"/>
                </a:ext>
              </a:extLst>
            </p:cNvPr>
            <p:cNvSpPr/>
            <p:nvPr/>
          </p:nvSpPr>
          <p:spPr>
            <a:xfrm>
              <a:off x="2827293" y="4322673"/>
              <a:ext cx="1196722" cy="1150937"/>
            </a:xfrm>
            <a:prstGeom prst="ellipse">
              <a:avLst/>
            </a:prstGeom>
            <a:solidFill>
              <a:srgbClr val="D6E7FF"/>
            </a:solidFill>
            <a:ln w="3175">
              <a:solidFill>
                <a:srgbClr val="2C68FF"/>
              </a:solidFill>
              <a:prstDash val="dash"/>
              <a:miter lim="400000"/>
            </a:ln>
          </p:spPr>
          <p:txBody>
            <a:bodyPr lIns="19050" tIns="19050" rIns="19050" bIns="19050" anchor="ctr"/>
            <a:lstStyle/>
            <a:p>
              <a:pPr algn="ctr" defTabSz="457200">
                <a:defRPr/>
              </a:pPr>
              <a:endParaRPr lang="zh-CN" altLang="en-US" sz="1400" kern="0" dirty="0">
                <a:solidFill>
                  <a:schemeClr val="tx1">
                    <a:lumMod val="95000"/>
                    <a:lumOff val="5000"/>
                  </a:schemeClr>
                </a:solidFill>
                <a:latin typeface="微软雅黑" panose="020B0503020204020204" pitchFamily="34" charset="-122"/>
                <a:ea typeface="微软雅黑" panose="020B0503020204020204" pitchFamily="34" charset="-122"/>
                <a:cs typeface="Calibri"/>
              </a:endParaRPr>
            </a:p>
          </p:txBody>
        </p:sp>
        <p:sp>
          <p:nvSpPr>
            <p:cNvPr id="35" name="椭圆 34">
              <a:extLst>
                <a:ext uri="{FF2B5EF4-FFF2-40B4-BE49-F238E27FC236}">
                  <a16:creationId xmlns:a16="http://schemas.microsoft.com/office/drawing/2014/main" id="{23498FD4-BA2A-B8C6-0711-41BEA264589D}"/>
                </a:ext>
              </a:extLst>
            </p:cNvPr>
            <p:cNvSpPr/>
            <p:nvPr/>
          </p:nvSpPr>
          <p:spPr>
            <a:xfrm>
              <a:off x="2110162" y="4099584"/>
              <a:ext cx="761721" cy="576000"/>
            </a:xfrm>
            <a:prstGeom prst="ellipse">
              <a:avLst/>
            </a:prstGeom>
            <a:noFill/>
            <a:ln w="12700">
              <a:miter lim="400000"/>
            </a:ln>
          </p:spPr>
          <p:txBody>
            <a:bodyPr lIns="19050" tIns="19050" rIns="19050" bIns="19050" anchor="ctr"/>
            <a:lstStyle/>
            <a:p>
              <a:pPr algn="ctr" defTabSz="457200">
                <a:lnSpc>
                  <a:spcPts val="2000"/>
                </a:lnSpc>
                <a:defRPr/>
              </a:pPr>
              <a:r>
                <a:rPr lang="zh-CN" altLang="en-US" sz="1400" b="1" kern="0" dirty="0">
                  <a:solidFill>
                    <a:schemeClr val="tx1">
                      <a:lumMod val="95000"/>
                      <a:lumOff val="5000"/>
                    </a:schemeClr>
                  </a:solidFill>
                  <a:latin typeface="微软雅黑" panose="020B0503020204020204" pitchFamily="34" charset="-122"/>
                  <a:ea typeface="微软雅黑" panose="020B0503020204020204" pitchFamily="34" charset="-122"/>
                  <a:cs typeface="Calibri"/>
                </a:rPr>
                <a:t>基础能力</a:t>
              </a:r>
            </a:p>
          </p:txBody>
        </p:sp>
        <p:sp>
          <p:nvSpPr>
            <p:cNvPr id="36" name="椭圆 35">
              <a:extLst>
                <a:ext uri="{FF2B5EF4-FFF2-40B4-BE49-F238E27FC236}">
                  <a16:creationId xmlns:a16="http://schemas.microsoft.com/office/drawing/2014/main" id="{EFA360EC-21F8-F684-1CA2-B803475FBAA8}"/>
                </a:ext>
              </a:extLst>
            </p:cNvPr>
            <p:cNvSpPr/>
            <p:nvPr/>
          </p:nvSpPr>
          <p:spPr>
            <a:xfrm>
              <a:off x="2020715" y="2886457"/>
              <a:ext cx="940613" cy="904627"/>
            </a:xfrm>
            <a:prstGeom prst="ellipse">
              <a:avLst/>
            </a:prstGeom>
            <a:solidFill>
              <a:srgbClr val="3372FF"/>
            </a:solidFill>
            <a:ln w="3175">
              <a:solidFill>
                <a:schemeClr val="bg1">
                  <a:lumMod val="95000"/>
                </a:schemeClr>
              </a:solidFill>
              <a:prstDash val="solid"/>
              <a:miter lim="400000"/>
            </a:ln>
          </p:spPr>
          <p:txBody>
            <a:bodyPr lIns="19050" tIns="19050" rIns="19050" bIns="19050" anchor="ctr"/>
            <a:lstStyle/>
            <a:p>
              <a:pPr algn="ctr" defTabSz="457200">
                <a:defRPr/>
              </a:pPr>
              <a:r>
                <a:rPr lang="zh-CN" altLang="en-US" sz="1200" kern="0" dirty="0">
                  <a:solidFill>
                    <a:schemeClr val="bg1"/>
                  </a:solidFill>
                  <a:latin typeface="微软雅黑" panose="020B0503020204020204" pitchFamily="34" charset="-122"/>
                  <a:ea typeface="微软雅黑" panose="020B0503020204020204" pitchFamily="34" charset="-122"/>
                  <a:cs typeface="Calibri"/>
                </a:rPr>
                <a:t>性能</a:t>
              </a:r>
            </a:p>
          </p:txBody>
        </p:sp>
        <p:sp>
          <p:nvSpPr>
            <p:cNvPr id="37" name="椭圆 36">
              <a:extLst>
                <a:ext uri="{FF2B5EF4-FFF2-40B4-BE49-F238E27FC236}">
                  <a16:creationId xmlns:a16="http://schemas.microsoft.com/office/drawing/2014/main" id="{82E5DFD1-7D31-3195-5916-4274DA157E21}"/>
                </a:ext>
              </a:extLst>
            </p:cNvPr>
            <p:cNvSpPr/>
            <p:nvPr/>
          </p:nvSpPr>
          <p:spPr>
            <a:xfrm>
              <a:off x="1086085" y="4445034"/>
              <a:ext cx="940613" cy="904627"/>
            </a:xfrm>
            <a:prstGeom prst="ellipse">
              <a:avLst/>
            </a:prstGeom>
            <a:solidFill>
              <a:srgbClr val="3372FF"/>
            </a:solidFill>
            <a:ln w="3175">
              <a:solidFill>
                <a:schemeClr val="bg1">
                  <a:lumMod val="95000"/>
                </a:schemeClr>
              </a:solidFill>
              <a:prstDash val="solid"/>
              <a:miter lim="400000"/>
            </a:ln>
          </p:spPr>
          <p:txBody>
            <a:bodyPr lIns="19050" tIns="19050" rIns="19050" bIns="19050" anchor="ctr"/>
            <a:lstStyle/>
            <a:p>
              <a:pPr algn="ctr" defTabSz="457200">
                <a:defRPr/>
              </a:pPr>
              <a:r>
                <a:rPr lang="zh-CN" altLang="en-US" sz="1200" kern="0" dirty="0">
                  <a:solidFill>
                    <a:schemeClr val="bg1"/>
                  </a:solidFill>
                  <a:latin typeface="微软雅黑" panose="020B0503020204020204" pitchFamily="34" charset="-122"/>
                  <a:ea typeface="微软雅黑" panose="020B0503020204020204" pitchFamily="34" charset="-122"/>
                  <a:cs typeface="Calibri"/>
                </a:rPr>
                <a:t>成本</a:t>
              </a:r>
            </a:p>
          </p:txBody>
        </p:sp>
        <p:sp>
          <p:nvSpPr>
            <p:cNvPr id="38" name="椭圆 37">
              <a:extLst>
                <a:ext uri="{FF2B5EF4-FFF2-40B4-BE49-F238E27FC236}">
                  <a16:creationId xmlns:a16="http://schemas.microsoft.com/office/drawing/2014/main" id="{121151C2-1340-016A-356D-C7D59D65ED86}"/>
                </a:ext>
              </a:extLst>
            </p:cNvPr>
            <p:cNvSpPr/>
            <p:nvPr/>
          </p:nvSpPr>
          <p:spPr>
            <a:xfrm>
              <a:off x="2966971" y="4437112"/>
              <a:ext cx="940613" cy="904627"/>
            </a:xfrm>
            <a:prstGeom prst="ellipse">
              <a:avLst/>
            </a:prstGeom>
            <a:solidFill>
              <a:srgbClr val="3372FF"/>
            </a:solidFill>
            <a:ln w="3175">
              <a:solidFill>
                <a:schemeClr val="bg1">
                  <a:lumMod val="95000"/>
                </a:schemeClr>
              </a:solidFill>
              <a:prstDash val="solid"/>
              <a:miter lim="400000"/>
            </a:ln>
          </p:spPr>
          <p:txBody>
            <a:bodyPr lIns="19050" tIns="19050" rIns="19050" bIns="19050" anchor="ctr"/>
            <a:lstStyle/>
            <a:p>
              <a:pPr algn="ctr" defTabSz="457200">
                <a:defRPr/>
              </a:pPr>
              <a:r>
                <a:rPr lang="zh-CN" altLang="en-US" sz="1200" kern="0" dirty="0">
                  <a:solidFill>
                    <a:schemeClr val="bg1"/>
                  </a:solidFill>
                  <a:latin typeface="微软雅黑" panose="020B0503020204020204" pitchFamily="34" charset="-122"/>
                  <a:ea typeface="微软雅黑" panose="020B0503020204020204" pitchFamily="34" charset="-122"/>
                  <a:cs typeface="Calibri"/>
                </a:rPr>
                <a:t>高可用</a:t>
              </a:r>
              <a:r>
                <a:rPr lang="en-US" altLang="zh-CN" sz="1200" kern="0" dirty="0">
                  <a:solidFill>
                    <a:schemeClr val="bg1"/>
                  </a:solidFill>
                  <a:latin typeface="微软雅黑" panose="020B0503020204020204" pitchFamily="34" charset="-122"/>
                  <a:ea typeface="微软雅黑" panose="020B0503020204020204" pitchFamily="34" charset="-122"/>
                  <a:cs typeface="Calibri"/>
                </a:rPr>
                <a:t>/</a:t>
              </a:r>
            </a:p>
            <a:p>
              <a:pPr algn="ctr" defTabSz="457200">
                <a:defRPr/>
              </a:pPr>
              <a:r>
                <a:rPr lang="zh-CN" altLang="en-US" sz="1200" kern="0" dirty="0">
                  <a:solidFill>
                    <a:schemeClr val="bg1"/>
                  </a:solidFill>
                  <a:latin typeface="微软雅黑" panose="020B0503020204020204" pitchFamily="34" charset="-122"/>
                  <a:ea typeface="微软雅黑" panose="020B0503020204020204" pitchFamily="34" charset="-122"/>
                  <a:cs typeface="Calibri"/>
                </a:rPr>
                <a:t>稳定</a:t>
              </a:r>
            </a:p>
          </p:txBody>
        </p:sp>
      </p:grpSp>
      <p:sp>
        <p:nvSpPr>
          <p:cNvPr id="39" name="矩形 38">
            <a:extLst>
              <a:ext uri="{FF2B5EF4-FFF2-40B4-BE49-F238E27FC236}">
                <a16:creationId xmlns:a16="http://schemas.microsoft.com/office/drawing/2014/main" id="{170A3A45-089A-B792-E368-0C3AF685B27A}"/>
              </a:ext>
            </a:extLst>
          </p:cNvPr>
          <p:cNvSpPr/>
          <p:nvPr/>
        </p:nvSpPr>
        <p:spPr>
          <a:xfrm>
            <a:off x="6580257" y="3478457"/>
            <a:ext cx="3847239" cy="188705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285750" indent="-28575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a:lnSpc>
                <a:spcPts val="1400"/>
              </a:lnSpc>
            </a:pPr>
            <a:r>
              <a:rPr lang="en-US" altLang="zh-CN" sz="1200" b="1" dirty="0" err="1">
                <a:solidFill>
                  <a:srgbClr val="3372FF"/>
                </a:solidFill>
                <a:latin typeface="微软雅黑" panose="020B0503020204020204" pitchFamily="34" charset="-122"/>
                <a:ea typeface="微软雅黑" panose="020B0503020204020204" pitchFamily="34" charset="-122"/>
                <a:cs typeface="Calibri" panose="020F0502020204030204" pitchFamily="34" charset="0"/>
              </a:rPr>
              <a:t>tpmC</a:t>
            </a: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a:t>
            </a:r>
            <a:r>
              <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8.14</a:t>
            </a: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亿 </a:t>
            </a:r>
            <a:r>
              <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vs 7.07</a:t>
            </a: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亿 （</a:t>
            </a:r>
            <a:r>
              <a:rPr lang="zh-CN" altLang="en-US" sz="1200" b="1" dirty="0">
                <a:solidFill>
                  <a:srgbClr val="FF0000"/>
                </a:solidFill>
                <a:latin typeface="微软雅黑" panose="020B0503020204020204" pitchFamily="34" charset="-122"/>
                <a:ea typeface="微软雅黑" panose="020B0503020204020204" pitchFamily="34" charset="-122"/>
                <a:cs typeface="Calibri" panose="020F0502020204030204" pitchFamily="34" charset="0"/>
              </a:rPr>
              <a:t>吞吐更大</a:t>
            </a: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a:t>
            </a:r>
            <a:endPar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endParaRPr>
          </a:p>
          <a:p>
            <a:pPr marL="0" indent="0">
              <a:lnSpc>
                <a:spcPts val="1400"/>
              </a:lnSpc>
            </a:pPr>
            <a:r>
              <a:rPr lang="zh-CN" altLang="en-US" sz="900" dirty="0">
                <a:solidFill>
                  <a:srgbClr val="333333"/>
                </a:solidFill>
                <a:latin typeface="微软雅黑" panose="020B0503020204020204" pitchFamily="34" charset="-122"/>
                <a:ea typeface="微软雅黑" panose="020B0503020204020204" pitchFamily="34" charset="-122"/>
              </a:rPr>
              <a:t>依托于</a:t>
            </a:r>
            <a:r>
              <a:rPr lang="en-US" altLang="zh-CN" sz="900" dirty="0">
                <a:solidFill>
                  <a:srgbClr val="333333"/>
                </a:solidFill>
                <a:latin typeface="微软雅黑" panose="020B0503020204020204" pitchFamily="34" charset="-122"/>
                <a:ea typeface="微软雅黑" panose="020B0503020204020204" pitchFamily="34" charset="-122"/>
              </a:rPr>
              <a:t>TDSQL</a:t>
            </a:r>
            <a:r>
              <a:rPr lang="zh-CN" altLang="en-US" sz="900" dirty="0">
                <a:solidFill>
                  <a:srgbClr val="333333"/>
                </a:solidFill>
                <a:latin typeface="微软雅黑" panose="020B0503020204020204" pitchFamily="34" charset="-122"/>
                <a:ea typeface="微软雅黑" panose="020B0503020204020204" pitchFamily="34" charset="-122"/>
              </a:rPr>
              <a:t>多年来在数据库内核，分布式，水平扩展，调度等能力的持续研发投入，构建了业界最大的分布式数据库集群（</a:t>
            </a:r>
            <a:r>
              <a:rPr lang="en-US" altLang="zh-CN" sz="900" dirty="0">
                <a:solidFill>
                  <a:srgbClr val="333333"/>
                </a:solidFill>
                <a:latin typeface="微软雅黑" panose="020B0503020204020204" pitchFamily="34" charset="-122"/>
                <a:ea typeface="微软雅黑" panose="020B0503020204020204" pitchFamily="34" charset="-122"/>
              </a:rPr>
              <a:t>1650</a:t>
            </a:r>
            <a:r>
              <a:rPr lang="zh-CN" altLang="en-US" sz="900" dirty="0">
                <a:solidFill>
                  <a:srgbClr val="333333"/>
                </a:solidFill>
                <a:latin typeface="微软雅黑" panose="020B0503020204020204" pitchFamily="34" charset="-122"/>
                <a:ea typeface="微软雅黑" panose="020B0503020204020204" pitchFamily="34" charset="-122"/>
              </a:rPr>
              <a:t>台），性能刷新世界记录（</a:t>
            </a:r>
            <a:r>
              <a:rPr lang="en-US" altLang="zh-CN" sz="900" dirty="0">
                <a:solidFill>
                  <a:srgbClr val="333333"/>
                </a:solidFill>
                <a:latin typeface="微软雅黑" panose="020B0503020204020204" pitchFamily="34" charset="-122"/>
                <a:ea typeface="微软雅黑" panose="020B0503020204020204" pitchFamily="34" charset="-122"/>
              </a:rPr>
              <a:t>8.148</a:t>
            </a:r>
            <a:r>
              <a:rPr lang="zh-CN" altLang="en-US" sz="900" dirty="0">
                <a:solidFill>
                  <a:srgbClr val="333333"/>
                </a:solidFill>
                <a:latin typeface="微软雅黑" panose="020B0503020204020204" pitchFamily="34" charset="-122"/>
                <a:ea typeface="微软雅黑" panose="020B0503020204020204" pitchFamily="34" charset="-122"/>
              </a:rPr>
              <a:t>亿 </a:t>
            </a:r>
            <a:r>
              <a:rPr lang="en-US" altLang="zh-CN" sz="900" dirty="0" err="1">
                <a:solidFill>
                  <a:srgbClr val="333333"/>
                </a:solidFill>
                <a:latin typeface="微软雅黑" panose="020B0503020204020204" pitchFamily="34" charset="-122"/>
                <a:ea typeface="微软雅黑" panose="020B0503020204020204" pitchFamily="34" charset="-122"/>
              </a:rPr>
              <a:t>tpmC</a:t>
            </a:r>
            <a:r>
              <a:rPr lang="zh-CN" altLang="en-US" sz="900" dirty="0">
                <a:solidFill>
                  <a:srgbClr val="333333"/>
                </a:solidFill>
                <a:latin typeface="微软雅黑" panose="020B0503020204020204" pitchFamily="34" charset="-122"/>
                <a:ea typeface="微软雅黑" panose="020B0503020204020204" pitchFamily="34" charset="-122"/>
              </a:rPr>
              <a:t>）</a:t>
            </a:r>
            <a:endParaRPr lang="en-US" altLang="zh-CN" sz="900" dirty="0">
              <a:solidFill>
                <a:srgbClr val="333333"/>
              </a:solidFill>
              <a:latin typeface="微软雅黑" panose="020B0503020204020204" pitchFamily="34" charset="-122"/>
              <a:ea typeface="微软雅黑" panose="020B0503020204020204" pitchFamily="34" charset="-122"/>
            </a:endParaRPr>
          </a:p>
          <a:p>
            <a:pPr marL="0" indent="0">
              <a:lnSpc>
                <a:spcPts val="1400"/>
              </a:lnSpc>
            </a:pP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波动率：</a:t>
            </a:r>
            <a:r>
              <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0.2% vs 1% </a:t>
            </a: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a:t>
            </a:r>
            <a:r>
              <a:rPr lang="zh-CN" altLang="en-US" sz="1200" b="1" dirty="0">
                <a:solidFill>
                  <a:srgbClr val="FF0000"/>
                </a:solidFill>
                <a:latin typeface="微软雅黑" panose="020B0503020204020204" pitchFamily="34" charset="-122"/>
                <a:ea typeface="微软雅黑" panose="020B0503020204020204" pitchFamily="34" charset="-122"/>
                <a:cs typeface="Calibri" panose="020F0502020204030204" pitchFamily="34" charset="0"/>
              </a:rPr>
              <a:t>更稳</a:t>
            </a: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a:t>
            </a:r>
            <a:endPar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endParaRPr>
          </a:p>
          <a:p>
            <a:pPr marL="0" indent="0">
              <a:lnSpc>
                <a:spcPts val="1400"/>
              </a:lnSpc>
            </a:pPr>
            <a:r>
              <a:rPr lang="zh-CN" altLang="en-US" sz="900" dirty="0">
                <a:solidFill>
                  <a:srgbClr val="333333"/>
                </a:solidFill>
                <a:latin typeface="微软雅黑" panose="020B0503020204020204" pitchFamily="34" charset="-122"/>
                <a:ea typeface="微软雅黑" panose="020B0503020204020204" pitchFamily="34" charset="-122"/>
              </a:rPr>
              <a:t>在</a:t>
            </a:r>
            <a:r>
              <a:rPr lang="en-US" altLang="zh-CN" sz="900" dirty="0">
                <a:solidFill>
                  <a:srgbClr val="333333"/>
                </a:solidFill>
                <a:latin typeface="微软雅黑" panose="020B0503020204020204" pitchFamily="34" charset="-122"/>
                <a:ea typeface="微软雅黑" panose="020B0503020204020204" pitchFamily="34" charset="-122"/>
              </a:rPr>
              <a:t>8</a:t>
            </a:r>
            <a:r>
              <a:rPr lang="zh-CN" altLang="en-US" sz="900" dirty="0">
                <a:solidFill>
                  <a:srgbClr val="333333"/>
                </a:solidFill>
                <a:latin typeface="微软雅黑" panose="020B0503020204020204" pitchFamily="34" charset="-122"/>
                <a:ea typeface="微软雅黑" panose="020B0503020204020204" pitchFamily="34" charset="-122"/>
              </a:rPr>
              <a:t>小时的持续压测过程中，</a:t>
            </a:r>
            <a:r>
              <a:rPr lang="en-US" altLang="zh-CN" sz="900" dirty="0" err="1">
                <a:solidFill>
                  <a:srgbClr val="333333"/>
                </a:solidFill>
                <a:latin typeface="微软雅黑" panose="020B0503020204020204" pitchFamily="34" charset="-122"/>
                <a:ea typeface="微软雅黑" panose="020B0503020204020204" pitchFamily="34" charset="-122"/>
              </a:rPr>
              <a:t>tpmC</a:t>
            </a:r>
            <a:r>
              <a:rPr lang="zh-CN" altLang="en-US" sz="900" dirty="0">
                <a:solidFill>
                  <a:srgbClr val="333333"/>
                </a:solidFill>
                <a:latin typeface="微软雅黑" panose="020B0503020204020204" pitchFamily="34" charset="-122"/>
                <a:ea typeface="微软雅黑" panose="020B0503020204020204" pitchFamily="34" charset="-122"/>
              </a:rPr>
              <a:t>的波动率一直处于</a:t>
            </a:r>
            <a:r>
              <a:rPr lang="en-US" altLang="zh-CN" sz="900" dirty="0">
                <a:solidFill>
                  <a:srgbClr val="333333"/>
                </a:solidFill>
                <a:latin typeface="微软雅黑" panose="020B0503020204020204" pitchFamily="34" charset="-122"/>
                <a:ea typeface="微软雅黑" panose="020B0503020204020204" pitchFamily="34" charset="-122"/>
              </a:rPr>
              <a:t>0.2%</a:t>
            </a:r>
            <a:r>
              <a:rPr lang="zh-CN" altLang="en-US" sz="900" dirty="0">
                <a:solidFill>
                  <a:srgbClr val="333333"/>
                </a:solidFill>
                <a:latin typeface="微软雅黑" panose="020B0503020204020204" pitchFamily="34" charset="-122"/>
                <a:ea typeface="微软雅黑" panose="020B0503020204020204" pitchFamily="34" charset="-122"/>
              </a:rPr>
              <a:t>以下</a:t>
            </a:r>
            <a:r>
              <a:rPr lang="en-US" altLang="zh-CN" sz="900" dirty="0">
                <a:solidFill>
                  <a:srgbClr val="333333"/>
                </a:solidFill>
                <a:latin typeface="微软雅黑" panose="020B0503020204020204" pitchFamily="34" charset="-122"/>
                <a:ea typeface="微软雅黑" panose="020B0503020204020204" pitchFamily="34" charset="-122"/>
              </a:rPr>
              <a:t>(</a:t>
            </a:r>
            <a:r>
              <a:rPr lang="zh-CN" altLang="en-US" sz="900" dirty="0">
                <a:solidFill>
                  <a:srgbClr val="333333"/>
                </a:solidFill>
                <a:latin typeface="微软雅黑" panose="020B0503020204020204" pitchFamily="34" charset="-122"/>
                <a:ea typeface="微软雅黑" panose="020B0503020204020204" pitchFamily="34" charset="-122"/>
              </a:rPr>
              <a:t>标准是要求</a:t>
            </a:r>
            <a:r>
              <a:rPr lang="en-US" altLang="zh-CN" sz="900" dirty="0">
                <a:solidFill>
                  <a:srgbClr val="333333"/>
                </a:solidFill>
                <a:latin typeface="微软雅黑" panose="020B0503020204020204" pitchFamily="34" charset="-122"/>
                <a:ea typeface="微软雅黑" panose="020B0503020204020204" pitchFamily="34" charset="-122"/>
              </a:rPr>
              <a:t>2%</a:t>
            </a:r>
            <a:r>
              <a:rPr lang="zh-CN" altLang="en-US" sz="900" dirty="0">
                <a:solidFill>
                  <a:srgbClr val="333333"/>
                </a:solidFill>
                <a:latin typeface="微软雅黑" panose="020B0503020204020204" pitchFamily="34" charset="-122"/>
                <a:ea typeface="微软雅黑" panose="020B0503020204020204" pitchFamily="34" charset="-122"/>
              </a:rPr>
              <a:t>以内，</a:t>
            </a:r>
            <a:r>
              <a:rPr lang="en-US" altLang="zh-CN" sz="900" dirty="0" err="1">
                <a:solidFill>
                  <a:srgbClr val="333333"/>
                </a:solidFill>
                <a:latin typeface="微软雅黑" panose="020B0503020204020204" pitchFamily="34" charset="-122"/>
                <a:ea typeface="微软雅黑" panose="020B0503020204020204" pitchFamily="34" charset="-122"/>
              </a:rPr>
              <a:t>OceanBase</a:t>
            </a:r>
            <a:r>
              <a:rPr lang="zh-CN" altLang="en-US" sz="900" dirty="0">
                <a:solidFill>
                  <a:srgbClr val="333333"/>
                </a:solidFill>
                <a:latin typeface="微软雅黑" panose="020B0503020204020204" pitchFamily="34" charset="-122"/>
                <a:ea typeface="微软雅黑" panose="020B0503020204020204" pitchFamily="34" charset="-122"/>
              </a:rPr>
              <a:t>波动率</a:t>
            </a:r>
            <a:r>
              <a:rPr lang="en-US" altLang="zh-CN" sz="900" dirty="0">
                <a:solidFill>
                  <a:srgbClr val="333333"/>
                </a:solidFill>
                <a:latin typeface="微软雅黑" panose="020B0503020204020204" pitchFamily="34" charset="-122"/>
                <a:ea typeface="微软雅黑" panose="020B0503020204020204" pitchFamily="34" charset="-122"/>
              </a:rPr>
              <a:t>1%</a:t>
            </a:r>
            <a:r>
              <a:rPr lang="zh-CN" altLang="en-US" sz="900" dirty="0">
                <a:solidFill>
                  <a:srgbClr val="333333"/>
                </a:solidFill>
                <a:latin typeface="微软雅黑" panose="020B0503020204020204" pitchFamily="34" charset="-122"/>
                <a:ea typeface="微软雅黑" panose="020B0503020204020204" pitchFamily="34" charset="-122"/>
              </a:rPr>
              <a:t>以内</a:t>
            </a:r>
            <a:r>
              <a:rPr lang="en-US" altLang="zh-CN" sz="900" dirty="0">
                <a:solidFill>
                  <a:srgbClr val="333333"/>
                </a:solidFill>
                <a:latin typeface="微软雅黑" panose="020B0503020204020204" pitchFamily="34" charset="-122"/>
                <a:ea typeface="微软雅黑" panose="020B0503020204020204" pitchFamily="34" charset="-122"/>
              </a:rPr>
              <a:t>)</a:t>
            </a:r>
            <a:r>
              <a:rPr lang="zh-CN" altLang="en-US" sz="900" dirty="0">
                <a:solidFill>
                  <a:srgbClr val="333333"/>
                </a:solidFill>
                <a:latin typeface="微软雅黑" panose="020B0503020204020204" pitchFamily="34" charset="-122"/>
                <a:ea typeface="微软雅黑" panose="020B0503020204020204" pitchFamily="34" charset="-122"/>
              </a:rPr>
              <a:t>，满压力测试</a:t>
            </a:r>
            <a:r>
              <a:rPr lang="en-US" altLang="zh-CN" sz="900" dirty="0">
                <a:solidFill>
                  <a:srgbClr val="333333"/>
                </a:solidFill>
                <a:latin typeface="微软雅黑" panose="020B0503020204020204" pitchFamily="34" charset="-122"/>
                <a:ea typeface="微软雅黑" panose="020B0503020204020204" pitchFamily="34" charset="-122"/>
              </a:rPr>
              <a:t>8</a:t>
            </a:r>
            <a:r>
              <a:rPr lang="zh-CN" altLang="en-US" sz="900" dirty="0">
                <a:solidFill>
                  <a:srgbClr val="333333"/>
                </a:solidFill>
                <a:latin typeface="微软雅黑" panose="020B0503020204020204" pitchFamily="34" charset="-122"/>
                <a:ea typeface="微软雅黑" panose="020B0503020204020204" pitchFamily="34" charset="-122"/>
              </a:rPr>
              <a:t>小时零错误，体现了产品架构，分布式，水平扩展，资源调度方面处于业界最佳水平。</a:t>
            </a:r>
            <a:endParaRPr lang="en-US" altLang="zh-CN" sz="900" dirty="0">
              <a:solidFill>
                <a:srgbClr val="333333"/>
              </a:solidFill>
              <a:latin typeface="微软雅黑" panose="020B0503020204020204" pitchFamily="34" charset="-122"/>
              <a:ea typeface="微软雅黑" panose="020B0503020204020204" pitchFamily="34" charset="-122"/>
            </a:endParaRPr>
          </a:p>
          <a:p>
            <a:pPr marL="0" indent="0">
              <a:lnSpc>
                <a:spcPts val="1400"/>
              </a:lnSpc>
            </a:pP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响应时间：降低</a:t>
            </a:r>
            <a:r>
              <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15%-30% (</a:t>
            </a:r>
            <a:r>
              <a:rPr lang="zh-CN" altLang="en-US" sz="1200" b="1" dirty="0">
                <a:solidFill>
                  <a:srgbClr val="FF0000"/>
                </a:solidFill>
                <a:latin typeface="微软雅黑" panose="020B0503020204020204" pitchFamily="34" charset="-122"/>
                <a:ea typeface="微软雅黑" panose="020B0503020204020204" pitchFamily="34" charset="-122"/>
                <a:cs typeface="Calibri" panose="020F0502020204030204" pitchFamily="34" charset="0"/>
              </a:rPr>
              <a:t>反应更快</a:t>
            </a:r>
            <a:r>
              <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a:t>
            </a:r>
          </a:p>
          <a:p>
            <a:pPr marL="0" indent="0">
              <a:lnSpc>
                <a:spcPts val="1400"/>
              </a:lnSpc>
            </a:pPr>
            <a:r>
              <a:rPr lang="zh-CN" altLang="en-US" sz="900" dirty="0">
                <a:solidFill>
                  <a:srgbClr val="333333"/>
                </a:solidFill>
                <a:latin typeface="微软雅黑" panose="020B0503020204020204" pitchFamily="34" charset="-122"/>
                <a:ea typeface="微软雅黑" panose="020B0503020204020204" pitchFamily="34" charset="-122"/>
              </a:rPr>
              <a:t>多个事务处理，平均时延和</a:t>
            </a:r>
            <a:r>
              <a:rPr lang="en-US" altLang="zh-CN" sz="900" dirty="0">
                <a:solidFill>
                  <a:srgbClr val="333333"/>
                </a:solidFill>
                <a:latin typeface="微软雅黑" panose="020B0503020204020204" pitchFamily="34" charset="-122"/>
                <a:ea typeface="微软雅黑" panose="020B0503020204020204" pitchFamily="34" charset="-122"/>
              </a:rPr>
              <a:t>90</a:t>
            </a:r>
            <a:r>
              <a:rPr lang="zh-CN" altLang="en-US" sz="900" dirty="0">
                <a:solidFill>
                  <a:srgbClr val="333333"/>
                </a:solidFill>
                <a:latin typeface="微软雅黑" panose="020B0503020204020204" pitchFamily="34" charset="-122"/>
                <a:ea typeface="微软雅黑" panose="020B0503020204020204" pitchFamily="34" charset="-122"/>
              </a:rPr>
              <a:t>分位延迟低于竞品</a:t>
            </a:r>
            <a:r>
              <a:rPr lang="en-US" altLang="zh-CN" sz="900" dirty="0">
                <a:solidFill>
                  <a:srgbClr val="333333"/>
                </a:solidFill>
                <a:latin typeface="微软雅黑" panose="020B0503020204020204" pitchFamily="34" charset="-122"/>
                <a:ea typeface="微软雅黑" panose="020B0503020204020204" pitchFamily="34" charset="-122"/>
              </a:rPr>
              <a:t>15%-30%</a:t>
            </a:r>
            <a:r>
              <a:rPr lang="zh-CN" altLang="en-US" sz="900" dirty="0">
                <a:solidFill>
                  <a:srgbClr val="333333"/>
                </a:solidFill>
                <a:latin typeface="微软雅黑" panose="020B0503020204020204" pitchFamily="34" charset="-122"/>
                <a:ea typeface="微软雅黑" panose="020B0503020204020204" pitchFamily="34" charset="-122"/>
              </a:rPr>
              <a:t>以上</a:t>
            </a:r>
          </a:p>
        </p:txBody>
      </p:sp>
      <p:sp>
        <p:nvSpPr>
          <p:cNvPr id="40" name="矩形 39">
            <a:extLst>
              <a:ext uri="{FF2B5EF4-FFF2-40B4-BE49-F238E27FC236}">
                <a16:creationId xmlns:a16="http://schemas.microsoft.com/office/drawing/2014/main" id="{3018BF6B-136C-EB4C-922D-C3AA24347BD8}"/>
              </a:ext>
            </a:extLst>
          </p:cNvPr>
          <p:cNvSpPr/>
          <p:nvPr/>
        </p:nvSpPr>
        <p:spPr>
          <a:xfrm>
            <a:off x="1734002" y="4185620"/>
            <a:ext cx="2764435" cy="1346437"/>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285750" indent="-28575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a:lnSpc>
                <a:spcPts val="2000"/>
              </a:lnSpc>
              <a:spcBef>
                <a:spcPts val="0"/>
              </a:spcBef>
            </a:pP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性价比：</a:t>
            </a:r>
            <a:r>
              <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1.27 vs 3.98 (</a:t>
            </a:r>
            <a:r>
              <a:rPr lang="en-US" altLang="zh-CN" sz="1200" b="1" dirty="0">
                <a:solidFill>
                  <a:srgbClr val="FF0000"/>
                </a:solidFill>
                <a:latin typeface="微软雅黑" panose="020B0503020204020204" pitchFamily="34" charset="-122"/>
                <a:ea typeface="微软雅黑" panose="020B0503020204020204" pitchFamily="34" charset="-122"/>
                <a:cs typeface="Calibri" panose="020F0502020204030204" pitchFamily="34" charset="0"/>
              </a:rPr>
              <a:t>1/3</a:t>
            </a:r>
            <a:r>
              <a:rPr lang="zh-CN" altLang="en-US" sz="1200" b="1" dirty="0">
                <a:solidFill>
                  <a:srgbClr val="FF0000"/>
                </a:solidFill>
                <a:latin typeface="微软雅黑" panose="020B0503020204020204" pitchFamily="34" charset="-122"/>
                <a:ea typeface="微软雅黑" panose="020B0503020204020204" pitchFamily="34" charset="-122"/>
                <a:cs typeface="Calibri" panose="020F0502020204030204" pitchFamily="34" charset="0"/>
              </a:rPr>
              <a:t>成本</a:t>
            </a:r>
            <a:r>
              <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a:t>
            </a:r>
          </a:p>
          <a:p>
            <a:pPr marL="0" indent="0">
              <a:lnSpc>
                <a:spcPts val="1500"/>
              </a:lnSpc>
            </a:pPr>
            <a:r>
              <a:rPr lang="zh-CN" altLang="en-US" sz="900" dirty="0">
                <a:solidFill>
                  <a:srgbClr val="333333"/>
                </a:solidFill>
                <a:latin typeface="微软雅黑" panose="020B0503020204020204" pitchFamily="34" charset="-122"/>
                <a:ea typeface="微软雅黑" panose="020B0503020204020204" pitchFamily="34" charset="-122"/>
              </a:rPr>
              <a:t>硬件成本降低</a:t>
            </a:r>
            <a:r>
              <a:rPr lang="en-US" altLang="zh-CN" sz="900" dirty="0">
                <a:solidFill>
                  <a:srgbClr val="333333"/>
                </a:solidFill>
                <a:latin typeface="微软雅黑" panose="020B0503020204020204" pitchFamily="34" charset="-122"/>
                <a:ea typeface="微软雅黑" panose="020B0503020204020204" pitchFamily="34" charset="-122"/>
              </a:rPr>
              <a:t>10%</a:t>
            </a:r>
            <a:r>
              <a:rPr lang="zh-CN" altLang="en-US" sz="900" dirty="0">
                <a:solidFill>
                  <a:srgbClr val="333333"/>
                </a:solidFill>
                <a:latin typeface="微软雅黑" panose="020B0503020204020204" pitchFamily="34" charset="-122"/>
                <a:ea typeface="微软雅黑" panose="020B0503020204020204" pitchFamily="34" charset="-122"/>
              </a:rPr>
              <a:t>（提升单机性能，增加</a:t>
            </a:r>
            <a:r>
              <a:rPr lang="en-US" altLang="zh-CN" sz="900" dirty="0">
                <a:solidFill>
                  <a:srgbClr val="333333"/>
                </a:solidFill>
                <a:latin typeface="微软雅黑" panose="020B0503020204020204" pitchFamily="34" charset="-122"/>
                <a:ea typeface="微软雅黑" panose="020B0503020204020204" pitchFamily="34" charset="-122"/>
              </a:rPr>
              <a:t>8.7%</a:t>
            </a:r>
            <a:r>
              <a:rPr lang="zh-CN" altLang="en-US" sz="900" dirty="0">
                <a:solidFill>
                  <a:srgbClr val="333333"/>
                </a:solidFill>
                <a:latin typeface="微软雅黑" panose="020B0503020204020204" pitchFamily="34" charset="-122"/>
                <a:ea typeface="微软雅黑" panose="020B0503020204020204" pitchFamily="34" charset="-122"/>
              </a:rPr>
              <a:t>服务器，总性能增加</a:t>
            </a:r>
            <a:r>
              <a:rPr lang="en-US" altLang="zh-CN" sz="900" dirty="0">
                <a:solidFill>
                  <a:srgbClr val="333333"/>
                </a:solidFill>
                <a:latin typeface="微软雅黑" panose="020B0503020204020204" pitchFamily="34" charset="-122"/>
                <a:ea typeface="微软雅黑" panose="020B0503020204020204" pitchFamily="34" charset="-122"/>
              </a:rPr>
              <a:t>15.2%</a:t>
            </a:r>
            <a:r>
              <a:rPr lang="zh-CN" altLang="en-US" sz="900" dirty="0">
                <a:solidFill>
                  <a:srgbClr val="333333"/>
                </a:solidFill>
                <a:latin typeface="微软雅黑" panose="020B0503020204020204" pitchFamily="34" charset="-122"/>
                <a:ea typeface="微软雅黑" panose="020B0503020204020204" pitchFamily="34" charset="-122"/>
              </a:rPr>
              <a:t>），软件及服务成本降低</a:t>
            </a:r>
            <a:r>
              <a:rPr lang="en-US" altLang="zh-CN" sz="900" dirty="0">
                <a:solidFill>
                  <a:srgbClr val="333333"/>
                </a:solidFill>
                <a:latin typeface="微软雅黑" panose="020B0503020204020204" pitchFamily="34" charset="-122"/>
                <a:ea typeface="微软雅黑" panose="020B0503020204020204" pitchFamily="34" charset="-122"/>
              </a:rPr>
              <a:t>85%</a:t>
            </a:r>
            <a:r>
              <a:rPr lang="zh-CN" altLang="en-US" sz="900" dirty="0">
                <a:solidFill>
                  <a:srgbClr val="333333"/>
                </a:solidFill>
                <a:latin typeface="微软雅黑" panose="020B0503020204020204" pitchFamily="34" charset="-122"/>
                <a:ea typeface="微软雅黑" panose="020B0503020204020204" pitchFamily="34" charset="-122"/>
              </a:rPr>
              <a:t>（</a:t>
            </a:r>
            <a:r>
              <a:rPr lang="en-US" altLang="zh-CN" sz="900" dirty="0">
                <a:solidFill>
                  <a:srgbClr val="333333"/>
                </a:solidFill>
                <a:latin typeface="微软雅黑" panose="020B0503020204020204" pitchFamily="34" charset="-122"/>
                <a:ea typeface="微软雅黑" panose="020B0503020204020204" pitchFamily="34" charset="-122"/>
              </a:rPr>
              <a:t>TDSQL</a:t>
            </a:r>
            <a:r>
              <a:rPr lang="zh-CN" altLang="en-US" sz="900" dirty="0">
                <a:solidFill>
                  <a:srgbClr val="333333"/>
                </a:solidFill>
                <a:latin typeface="微软雅黑" panose="020B0503020204020204" pitchFamily="34" charset="-122"/>
                <a:ea typeface="微软雅黑" panose="020B0503020204020204" pitchFamily="34" charset="-122"/>
              </a:rPr>
              <a:t>采用公有云模式，大幅降低</a:t>
            </a:r>
            <a:r>
              <a:rPr lang="en-US" altLang="zh-CN" sz="900" dirty="0">
                <a:solidFill>
                  <a:srgbClr val="333333"/>
                </a:solidFill>
                <a:latin typeface="微软雅黑" panose="020B0503020204020204" pitchFamily="34" charset="-122"/>
                <a:ea typeface="微软雅黑" panose="020B0503020204020204" pitchFamily="34" charset="-122"/>
              </a:rPr>
              <a:t>license</a:t>
            </a:r>
            <a:r>
              <a:rPr lang="zh-CN" altLang="en-US" sz="900" dirty="0">
                <a:solidFill>
                  <a:srgbClr val="333333"/>
                </a:solidFill>
                <a:latin typeface="微软雅黑" panose="020B0503020204020204" pitchFamily="34" charset="-122"/>
                <a:ea typeface="微软雅黑" panose="020B0503020204020204" pitchFamily="34" charset="-122"/>
              </a:rPr>
              <a:t>、服务费用，</a:t>
            </a:r>
            <a:r>
              <a:rPr lang="en-US" altLang="zh-CN" sz="900" dirty="0" err="1">
                <a:solidFill>
                  <a:srgbClr val="333333"/>
                </a:solidFill>
                <a:latin typeface="微软雅黑" panose="020B0503020204020204" pitchFamily="34" charset="-122"/>
                <a:ea typeface="微软雅黑" panose="020B0503020204020204" pitchFamily="34" charset="-122"/>
              </a:rPr>
              <a:t>OceanBase</a:t>
            </a:r>
            <a:r>
              <a:rPr lang="zh-CN" altLang="en-US" sz="900" dirty="0">
                <a:solidFill>
                  <a:srgbClr val="333333"/>
                </a:solidFill>
                <a:latin typeface="微软雅黑" panose="020B0503020204020204" pitchFamily="34" charset="-122"/>
                <a:ea typeface="微软雅黑" panose="020B0503020204020204" pitchFamily="34" charset="-122"/>
              </a:rPr>
              <a:t>采用私有云模式），使得整体单</a:t>
            </a:r>
            <a:r>
              <a:rPr lang="en-US" altLang="zh-CN" sz="900" dirty="0" err="1">
                <a:solidFill>
                  <a:srgbClr val="333333"/>
                </a:solidFill>
                <a:latin typeface="微软雅黑" panose="020B0503020204020204" pitchFamily="34" charset="-122"/>
                <a:ea typeface="微软雅黑" panose="020B0503020204020204" pitchFamily="34" charset="-122"/>
              </a:rPr>
              <a:t>tpmC</a:t>
            </a:r>
            <a:r>
              <a:rPr lang="zh-CN" altLang="en-US" sz="900" dirty="0">
                <a:solidFill>
                  <a:srgbClr val="333333"/>
                </a:solidFill>
                <a:latin typeface="微软雅黑" panose="020B0503020204020204" pitchFamily="34" charset="-122"/>
                <a:ea typeface="微软雅黑" panose="020B0503020204020204" pitchFamily="34" charset="-122"/>
              </a:rPr>
              <a:t>的价格接近同类产品的</a:t>
            </a:r>
            <a:r>
              <a:rPr lang="en-US" altLang="zh-CN" sz="900" dirty="0">
                <a:solidFill>
                  <a:srgbClr val="333333"/>
                </a:solidFill>
                <a:latin typeface="微软雅黑" panose="020B0503020204020204" pitchFamily="34" charset="-122"/>
                <a:ea typeface="微软雅黑" panose="020B0503020204020204" pitchFamily="34" charset="-122"/>
              </a:rPr>
              <a:t>1/3</a:t>
            </a:r>
            <a:r>
              <a:rPr lang="zh-CN" altLang="en-US" sz="900" dirty="0">
                <a:solidFill>
                  <a:srgbClr val="333333"/>
                </a:solidFill>
                <a:latin typeface="微软雅黑" panose="020B0503020204020204" pitchFamily="34" charset="-122"/>
                <a:ea typeface="微软雅黑" panose="020B0503020204020204" pitchFamily="34" charset="-122"/>
              </a:rPr>
              <a:t>。</a:t>
            </a:r>
          </a:p>
        </p:txBody>
      </p:sp>
      <p:sp>
        <p:nvSpPr>
          <p:cNvPr id="41" name="矩形 40">
            <a:extLst>
              <a:ext uri="{FF2B5EF4-FFF2-40B4-BE49-F238E27FC236}">
                <a16:creationId xmlns:a16="http://schemas.microsoft.com/office/drawing/2014/main" id="{FF973A4F-B2B7-B7F3-7F21-181B4D363193}"/>
              </a:ext>
            </a:extLst>
          </p:cNvPr>
          <p:cNvSpPr/>
          <p:nvPr/>
        </p:nvSpPr>
        <p:spPr>
          <a:xfrm>
            <a:off x="7453662" y="5598053"/>
            <a:ext cx="2983825" cy="1145017"/>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285750" indent="-28575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a:lnSpc>
                <a:spcPts val="2000"/>
              </a:lnSpc>
              <a:spcBef>
                <a:spcPts val="0"/>
              </a:spcBef>
            </a:pP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故障影响时长：</a:t>
            </a:r>
            <a:r>
              <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40s vs 2min </a:t>
            </a: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a:t>
            </a:r>
            <a:r>
              <a:rPr lang="zh-CN" altLang="en-US" sz="1200" b="1" dirty="0">
                <a:solidFill>
                  <a:srgbClr val="FF0000"/>
                </a:solidFill>
                <a:latin typeface="微软雅黑" panose="020B0503020204020204" pitchFamily="34" charset="-122"/>
                <a:ea typeface="微软雅黑" panose="020B0503020204020204" pitchFamily="34" charset="-122"/>
                <a:cs typeface="Calibri" panose="020F0502020204030204" pitchFamily="34" charset="0"/>
              </a:rPr>
              <a:t>恢复更快</a:t>
            </a:r>
            <a:r>
              <a:rPr lang="zh-CN" altLang="en-US"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rPr>
              <a:t>）</a:t>
            </a:r>
            <a:endParaRPr lang="en-US" altLang="zh-CN" sz="1200" b="1" dirty="0">
              <a:solidFill>
                <a:srgbClr val="3372FF"/>
              </a:solidFill>
              <a:latin typeface="微软雅黑" panose="020B0503020204020204" pitchFamily="34" charset="-122"/>
              <a:ea typeface="微软雅黑" panose="020B0503020204020204" pitchFamily="34" charset="-122"/>
              <a:cs typeface="Calibri" panose="020F0502020204030204" pitchFamily="34" charset="0"/>
            </a:endParaRPr>
          </a:p>
          <a:p>
            <a:pPr marL="0" indent="0">
              <a:lnSpc>
                <a:spcPts val="1500"/>
              </a:lnSpc>
            </a:pPr>
            <a:r>
              <a:rPr lang="en-US" altLang="zh-CN" sz="900" dirty="0">
                <a:solidFill>
                  <a:srgbClr val="333333"/>
                </a:solidFill>
                <a:latin typeface="微软雅黑" panose="020B0503020204020204" pitchFamily="34" charset="-122"/>
                <a:ea typeface="微软雅黑" panose="020B0503020204020204" pitchFamily="34" charset="-122"/>
              </a:rPr>
              <a:t>1</a:t>
            </a:r>
            <a:r>
              <a:rPr lang="zh-CN" altLang="en-US" sz="900" dirty="0">
                <a:solidFill>
                  <a:srgbClr val="333333"/>
                </a:solidFill>
                <a:latin typeface="微软雅黑" panose="020B0503020204020204" pitchFamily="34" charset="-122"/>
                <a:ea typeface="微软雅黑" panose="020B0503020204020204" pitchFamily="34" charset="-122"/>
              </a:rPr>
              <a:t>个小时的容灾场景测试，进行了</a:t>
            </a:r>
            <a:r>
              <a:rPr lang="en-US" altLang="zh-CN" sz="900" dirty="0">
                <a:solidFill>
                  <a:srgbClr val="333333"/>
                </a:solidFill>
                <a:latin typeface="微软雅黑" panose="020B0503020204020204" pitchFamily="34" charset="-122"/>
                <a:ea typeface="微软雅黑" panose="020B0503020204020204" pitchFamily="34" charset="-122"/>
              </a:rPr>
              <a:t>2</a:t>
            </a:r>
            <a:r>
              <a:rPr lang="zh-CN" altLang="en-US" sz="900" dirty="0">
                <a:solidFill>
                  <a:srgbClr val="333333"/>
                </a:solidFill>
                <a:latin typeface="微软雅黑" panose="020B0503020204020204" pitchFamily="34" charset="-122"/>
                <a:ea typeface="微软雅黑" panose="020B0503020204020204" pitchFamily="34" charset="-122"/>
              </a:rPr>
              <a:t>次随机断电物理机器和</a:t>
            </a:r>
            <a:r>
              <a:rPr lang="en-US" altLang="zh-CN" sz="900" dirty="0">
                <a:solidFill>
                  <a:srgbClr val="333333"/>
                </a:solidFill>
                <a:latin typeface="微软雅黑" panose="020B0503020204020204" pitchFamily="34" charset="-122"/>
                <a:ea typeface="微软雅黑" panose="020B0503020204020204" pitchFamily="34" charset="-122"/>
              </a:rPr>
              <a:t>1</a:t>
            </a:r>
            <a:r>
              <a:rPr lang="zh-CN" altLang="en-US" sz="900" dirty="0">
                <a:solidFill>
                  <a:srgbClr val="333333"/>
                </a:solidFill>
                <a:latin typeface="微软雅黑" panose="020B0503020204020204" pitchFamily="34" charset="-122"/>
                <a:ea typeface="微软雅黑" panose="020B0503020204020204" pitchFamily="34" charset="-122"/>
              </a:rPr>
              <a:t>次销毁腾讯云实例（虚拟机）的模拟故障，模拟故障之后，对业务影响</a:t>
            </a:r>
            <a:r>
              <a:rPr lang="en-US" altLang="zh-CN" sz="900" dirty="0">
                <a:solidFill>
                  <a:srgbClr val="333333"/>
                </a:solidFill>
                <a:latin typeface="微软雅黑" panose="020B0503020204020204" pitchFamily="34" charset="-122"/>
                <a:ea typeface="微软雅黑" panose="020B0503020204020204" pitchFamily="34" charset="-122"/>
              </a:rPr>
              <a:t>40</a:t>
            </a:r>
            <a:r>
              <a:rPr lang="zh-CN" altLang="en-US" sz="900" dirty="0">
                <a:solidFill>
                  <a:srgbClr val="333333"/>
                </a:solidFill>
                <a:latin typeface="微软雅黑" panose="020B0503020204020204" pitchFamily="34" charset="-122"/>
                <a:ea typeface="微软雅黑" panose="020B0503020204020204" pitchFamily="34" charset="-122"/>
              </a:rPr>
              <a:t>秒（</a:t>
            </a:r>
            <a:r>
              <a:rPr lang="en-US" altLang="zh-CN" sz="900" dirty="0" err="1">
                <a:solidFill>
                  <a:srgbClr val="333333"/>
                </a:solidFill>
                <a:latin typeface="微软雅黑" panose="020B0503020204020204" pitchFamily="34" charset="-122"/>
                <a:ea typeface="微软雅黑" panose="020B0503020204020204" pitchFamily="34" charset="-122"/>
              </a:rPr>
              <a:t>OceanBase</a:t>
            </a:r>
            <a:r>
              <a:rPr lang="zh-CN" altLang="en-US" sz="900" dirty="0">
                <a:solidFill>
                  <a:srgbClr val="333333"/>
                </a:solidFill>
                <a:latin typeface="微软雅黑" panose="020B0503020204020204" pitchFamily="34" charset="-122"/>
                <a:ea typeface="微软雅黑" panose="020B0503020204020204" pitchFamily="34" charset="-122"/>
              </a:rPr>
              <a:t>影响</a:t>
            </a:r>
            <a:r>
              <a:rPr lang="en-US" altLang="zh-CN" sz="900" dirty="0">
                <a:solidFill>
                  <a:srgbClr val="333333"/>
                </a:solidFill>
                <a:latin typeface="微软雅黑" panose="020B0503020204020204" pitchFamily="34" charset="-122"/>
                <a:ea typeface="微软雅黑" panose="020B0503020204020204" pitchFamily="34" charset="-122"/>
              </a:rPr>
              <a:t>2</a:t>
            </a:r>
            <a:r>
              <a:rPr lang="zh-CN" altLang="en-US" sz="900" dirty="0">
                <a:solidFill>
                  <a:srgbClr val="333333"/>
                </a:solidFill>
                <a:latin typeface="微软雅黑" panose="020B0503020204020204" pitchFamily="34" charset="-122"/>
                <a:ea typeface="微软雅黑" panose="020B0503020204020204" pitchFamily="34" charset="-122"/>
              </a:rPr>
              <a:t>分钟），大盘整体影响微乎其微。</a:t>
            </a:r>
          </a:p>
        </p:txBody>
      </p:sp>
      <p:grpSp>
        <p:nvGrpSpPr>
          <p:cNvPr id="42" name="组合 41">
            <a:extLst>
              <a:ext uri="{FF2B5EF4-FFF2-40B4-BE49-F238E27FC236}">
                <a16:creationId xmlns:a16="http://schemas.microsoft.com/office/drawing/2014/main" id="{641852F4-C0DB-9CC5-07D2-8D2A2DAC656E}"/>
              </a:ext>
            </a:extLst>
          </p:cNvPr>
          <p:cNvGrpSpPr/>
          <p:nvPr/>
        </p:nvGrpSpPr>
        <p:grpSpPr>
          <a:xfrm>
            <a:off x="4501358" y="3952620"/>
            <a:ext cx="2893887" cy="2557756"/>
            <a:chOff x="958033" y="2763748"/>
            <a:chExt cx="3065982" cy="2709862"/>
          </a:xfrm>
        </p:grpSpPr>
        <p:sp>
          <p:nvSpPr>
            <p:cNvPr id="43" name="等腰三角形 22">
              <a:extLst>
                <a:ext uri="{FF2B5EF4-FFF2-40B4-BE49-F238E27FC236}">
                  <a16:creationId xmlns:a16="http://schemas.microsoft.com/office/drawing/2014/main" id="{5CEA3ECF-74D7-2783-7A69-B08C1CE8C4EF}"/>
                </a:ext>
              </a:extLst>
            </p:cNvPr>
            <p:cNvSpPr/>
            <p:nvPr/>
          </p:nvSpPr>
          <p:spPr>
            <a:xfrm>
              <a:off x="1556391" y="3342061"/>
              <a:ext cx="1869258" cy="1558925"/>
            </a:xfrm>
            <a:prstGeom prst="triangle">
              <a:avLst/>
            </a:prstGeom>
            <a:noFill/>
            <a:ln w="6350">
              <a:solidFill>
                <a:schemeClr val="accent2">
                  <a:alpha val="91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微软雅黑" panose="020B0503020204020204" pitchFamily="34" charset="-122"/>
                <a:ea typeface="微软雅黑" panose="020B0503020204020204" pitchFamily="34" charset="-122"/>
              </a:endParaRPr>
            </a:p>
          </p:txBody>
        </p:sp>
        <p:sp>
          <p:nvSpPr>
            <p:cNvPr id="44" name="椭圆 43">
              <a:extLst>
                <a:ext uri="{FF2B5EF4-FFF2-40B4-BE49-F238E27FC236}">
                  <a16:creationId xmlns:a16="http://schemas.microsoft.com/office/drawing/2014/main" id="{F9B3816A-3163-A521-B4C7-91F5691C9B6F}"/>
                </a:ext>
              </a:extLst>
            </p:cNvPr>
            <p:cNvSpPr/>
            <p:nvPr/>
          </p:nvSpPr>
          <p:spPr>
            <a:xfrm>
              <a:off x="1892662" y="2763748"/>
              <a:ext cx="1196722" cy="1150937"/>
            </a:xfrm>
            <a:prstGeom prst="ellipse">
              <a:avLst/>
            </a:prstGeom>
            <a:solidFill>
              <a:srgbClr val="D6E7FF"/>
            </a:solidFill>
            <a:ln w="3175">
              <a:solidFill>
                <a:srgbClr val="2C68FF"/>
              </a:solidFill>
              <a:prstDash val="dash"/>
              <a:miter lim="400000"/>
            </a:ln>
          </p:spPr>
          <p:txBody>
            <a:bodyPr lIns="19050" tIns="19050" rIns="19050" bIns="19050" anchor="ctr"/>
            <a:lstStyle/>
            <a:p>
              <a:pPr algn="ctr" defTabSz="457200">
                <a:defRPr/>
              </a:pPr>
              <a:endParaRPr lang="zh-CN" altLang="en-US" sz="1400" kern="0" dirty="0">
                <a:solidFill>
                  <a:schemeClr val="tx1">
                    <a:lumMod val="95000"/>
                    <a:lumOff val="5000"/>
                  </a:schemeClr>
                </a:solidFill>
                <a:latin typeface="微软雅黑" panose="020B0503020204020204" pitchFamily="34" charset="-122"/>
                <a:ea typeface="微软雅黑" panose="020B0503020204020204" pitchFamily="34" charset="-122"/>
                <a:cs typeface="Calibri"/>
              </a:endParaRPr>
            </a:p>
          </p:txBody>
        </p:sp>
        <p:sp>
          <p:nvSpPr>
            <p:cNvPr id="45" name="椭圆 44">
              <a:extLst>
                <a:ext uri="{FF2B5EF4-FFF2-40B4-BE49-F238E27FC236}">
                  <a16:creationId xmlns:a16="http://schemas.microsoft.com/office/drawing/2014/main" id="{86AE7FC1-BFED-75FE-3296-6102CCCA8753}"/>
                </a:ext>
              </a:extLst>
            </p:cNvPr>
            <p:cNvSpPr/>
            <p:nvPr/>
          </p:nvSpPr>
          <p:spPr>
            <a:xfrm>
              <a:off x="958033" y="4322673"/>
              <a:ext cx="1196722" cy="1150937"/>
            </a:xfrm>
            <a:prstGeom prst="ellipse">
              <a:avLst/>
            </a:prstGeom>
            <a:solidFill>
              <a:srgbClr val="D6E7FF"/>
            </a:solidFill>
            <a:ln w="3175">
              <a:solidFill>
                <a:srgbClr val="2C68FF"/>
              </a:solidFill>
              <a:prstDash val="dash"/>
              <a:miter lim="400000"/>
            </a:ln>
          </p:spPr>
          <p:txBody>
            <a:bodyPr lIns="19050" tIns="19050" rIns="19050" bIns="19050" anchor="ctr"/>
            <a:lstStyle/>
            <a:p>
              <a:pPr algn="ctr" defTabSz="457200">
                <a:defRPr/>
              </a:pPr>
              <a:endParaRPr lang="zh-CN" altLang="en-US" sz="1400" kern="0" dirty="0">
                <a:solidFill>
                  <a:schemeClr val="tx1">
                    <a:lumMod val="95000"/>
                    <a:lumOff val="5000"/>
                  </a:schemeClr>
                </a:solidFill>
                <a:latin typeface="微软雅黑" panose="020B0503020204020204" pitchFamily="34" charset="-122"/>
                <a:ea typeface="微软雅黑" panose="020B0503020204020204" pitchFamily="34" charset="-122"/>
                <a:cs typeface="Calibri"/>
              </a:endParaRPr>
            </a:p>
          </p:txBody>
        </p:sp>
        <p:sp>
          <p:nvSpPr>
            <p:cNvPr id="46" name="椭圆 45">
              <a:extLst>
                <a:ext uri="{FF2B5EF4-FFF2-40B4-BE49-F238E27FC236}">
                  <a16:creationId xmlns:a16="http://schemas.microsoft.com/office/drawing/2014/main" id="{773E9B78-C05A-1E29-AB88-DAD414297C9D}"/>
                </a:ext>
              </a:extLst>
            </p:cNvPr>
            <p:cNvSpPr/>
            <p:nvPr/>
          </p:nvSpPr>
          <p:spPr>
            <a:xfrm>
              <a:off x="2827293" y="4322673"/>
              <a:ext cx="1196722" cy="1150937"/>
            </a:xfrm>
            <a:prstGeom prst="ellipse">
              <a:avLst/>
            </a:prstGeom>
            <a:solidFill>
              <a:srgbClr val="D6E7FF"/>
            </a:solidFill>
            <a:ln w="3175">
              <a:solidFill>
                <a:srgbClr val="2C68FF"/>
              </a:solidFill>
              <a:prstDash val="dash"/>
              <a:miter lim="400000"/>
            </a:ln>
          </p:spPr>
          <p:txBody>
            <a:bodyPr lIns="19050" tIns="19050" rIns="19050" bIns="19050" anchor="ctr"/>
            <a:lstStyle/>
            <a:p>
              <a:pPr algn="ctr" defTabSz="457200">
                <a:defRPr/>
              </a:pPr>
              <a:endParaRPr lang="zh-CN" altLang="en-US" sz="1400" kern="0" dirty="0">
                <a:solidFill>
                  <a:schemeClr val="tx1">
                    <a:lumMod val="95000"/>
                    <a:lumOff val="5000"/>
                  </a:schemeClr>
                </a:solidFill>
                <a:latin typeface="微软雅黑" panose="020B0503020204020204" pitchFamily="34" charset="-122"/>
                <a:ea typeface="微软雅黑" panose="020B0503020204020204" pitchFamily="34" charset="-122"/>
                <a:cs typeface="Calibri"/>
              </a:endParaRPr>
            </a:p>
          </p:txBody>
        </p:sp>
        <p:sp>
          <p:nvSpPr>
            <p:cNvPr id="47" name="椭圆 46">
              <a:extLst>
                <a:ext uri="{FF2B5EF4-FFF2-40B4-BE49-F238E27FC236}">
                  <a16:creationId xmlns:a16="http://schemas.microsoft.com/office/drawing/2014/main" id="{7F62D4D0-B772-53D1-A65A-D7C6D27D10EB}"/>
                </a:ext>
              </a:extLst>
            </p:cNvPr>
            <p:cNvSpPr/>
            <p:nvPr/>
          </p:nvSpPr>
          <p:spPr>
            <a:xfrm>
              <a:off x="2110162" y="4099584"/>
              <a:ext cx="761721" cy="576000"/>
            </a:xfrm>
            <a:prstGeom prst="ellipse">
              <a:avLst/>
            </a:prstGeom>
            <a:noFill/>
            <a:ln w="12700">
              <a:miter lim="400000"/>
            </a:ln>
          </p:spPr>
          <p:txBody>
            <a:bodyPr lIns="19050" tIns="19050" rIns="19050" bIns="19050" anchor="ctr"/>
            <a:lstStyle/>
            <a:p>
              <a:pPr algn="ctr" defTabSz="457200">
                <a:lnSpc>
                  <a:spcPts val="2000"/>
                </a:lnSpc>
                <a:defRPr/>
              </a:pPr>
              <a:r>
                <a:rPr lang="zh-CN" altLang="en-US" sz="1400" b="1" kern="0" dirty="0">
                  <a:solidFill>
                    <a:schemeClr val="tx1">
                      <a:lumMod val="95000"/>
                      <a:lumOff val="5000"/>
                    </a:schemeClr>
                  </a:solidFill>
                  <a:latin typeface="微软雅黑" panose="020B0503020204020204" pitchFamily="34" charset="-122"/>
                  <a:ea typeface="微软雅黑" panose="020B0503020204020204" pitchFamily="34" charset="-122"/>
                  <a:cs typeface="Calibri"/>
                </a:rPr>
                <a:t>基础能力</a:t>
              </a:r>
            </a:p>
          </p:txBody>
        </p:sp>
        <p:sp>
          <p:nvSpPr>
            <p:cNvPr id="48" name="椭圆 47">
              <a:extLst>
                <a:ext uri="{FF2B5EF4-FFF2-40B4-BE49-F238E27FC236}">
                  <a16:creationId xmlns:a16="http://schemas.microsoft.com/office/drawing/2014/main" id="{8F3E2CA9-409A-0CA3-0F53-DA483737D48C}"/>
                </a:ext>
              </a:extLst>
            </p:cNvPr>
            <p:cNvSpPr/>
            <p:nvPr/>
          </p:nvSpPr>
          <p:spPr>
            <a:xfrm>
              <a:off x="2020715" y="2886457"/>
              <a:ext cx="940613" cy="904627"/>
            </a:xfrm>
            <a:prstGeom prst="ellipse">
              <a:avLst/>
            </a:prstGeom>
            <a:solidFill>
              <a:srgbClr val="3372FF"/>
            </a:solidFill>
            <a:ln w="3175">
              <a:solidFill>
                <a:schemeClr val="bg1">
                  <a:lumMod val="95000"/>
                </a:schemeClr>
              </a:solidFill>
              <a:prstDash val="solid"/>
              <a:miter lim="400000"/>
            </a:ln>
          </p:spPr>
          <p:txBody>
            <a:bodyPr lIns="19050" tIns="19050" rIns="19050" bIns="19050" anchor="ctr"/>
            <a:lstStyle/>
            <a:p>
              <a:pPr algn="ctr" defTabSz="457200">
                <a:defRPr/>
              </a:pPr>
              <a:r>
                <a:rPr lang="zh-CN" altLang="en-US" sz="1200" kern="0" dirty="0">
                  <a:solidFill>
                    <a:schemeClr val="bg1"/>
                  </a:solidFill>
                  <a:latin typeface="微软雅黑" panose="020B0503020204020204" pitchFamily="34" charset="-122"/>
                  <a:ea typeface="微软雅黑" panose="020B0503020204020204" pitchFamily="34" charset="-122"/>
                  <a:cs typeface="Calibri"/>
                </a:rPr>
                <a:t>性能</a:t>
              </a:r>
            </a:p>
          </p:txBody>
        </p:sp>
        <p:sp>
          <p:nvSpPr>
            <p:cNvPr id="49" name="椭圆 48">
              <a:extLst>
                <a:ext uri="{FF2B5EF4-FFF2-40B4-BE49-F238E27FC236}">
                  <a16:creationId xmlns:a16="http://schemas.microsoft.com/office/drawing/2014/main" id="{710CB8CD-B0AF-D64C-EAAC-FCE6909E9CA7}"/>
                </a:ext>
              </a:extLst>
            </p:cNvPr>
            <p:cNvSpPr/>
            <p:nvPr/>
          </p:nvSpPr>
          <p:spPr>
            <a:xfrm>
              <a:off x="1086085" y="4445034"/>
              <a:ext cx="940613" cy="904627"/>
            </a:xfrm>
            <a:prstGeom prst="ellipse">
              <a:avLst/>
            </a:prstGeom>
            <a:solidFill>
              <a:srgbClr val="3372FF"/>
            </a:solidFill>
            <a:ln w="3175">
              <a:solidFill>
                <a:schemeClr val="bg1">
                  <a:lumMod val="95000"/>
                </a:schemeClr>
              </a:solidFill>
              <a:prstDash val="solid"/>
              <a:miter lim="400000"/>
            </a:ln>
          </p:spPr>
          <p:txBody>
            <a:bodyPr lIns="19050" tIns="19050" rIns="19050" bIns="19050" anchor="ctr"/>
            <a:lstStyle/>
            <a:p>
              <a:pPr algn="ctr" defTabSz="457200">
                <a:defRPr/>
              </a:pPr>
              <a:r>
                <a:rPr lang="zh-CN" altLang="en-US" sz="1200" kern="0" dirty="0">
                  <a:solidFill>
                    <a:schemeClr val="bg1"/>
                  </a:solidFill>
                  <a:latin typeface="微软雅黑" panose="020B0503020204020204" pitchFamily="34" charset="-122"/>
                  <a:ea typeface="微软雅黑" panose="020B0503020204020204" pitchFamily="34" charset="-122"/>
                  <a:cs typeface="Calibri"/>
                </a:rPr>
                <a:t>成本</a:t>
              </a:r>
            </a:p>
          </p:txBody>
        </p:sp>
        <p:sp>
          <p:nvSpPr>
            <p:cNvPr id="50" name="椭圆 49">
              <a:extLst>
                <a:ext uri="{FF2B5EF4-FFF2-40B4-BE49-F238E27FC236}">
                  <a16:creationId xmlns:a16="http://schemas.microsoft.com/office/drawing/2014/main" id="{BDE43465-5A4E-36BD-2899-A395310C6049}"/>
                </a:ext>
              </a:extLst>
            </p:cNvPr>
            <p:cNvSpPr/>
            <p:nvPr/>
          </p:nvSpPr>
          <p:spPr>
            <a:xfrm>
              <a:off x="2966971" y="4437112"/>
              <a:ext cx="940613" cy="904627"/>
            </a:xfrm>
            <a:prstGeom prst="ellipse">
              <a:avLst/>
            </a:prstGeom>
            <a:solidFill>
              <a:srgbClr val="3372FF"/>
            </a:solidFill>
            <a:ln w="3175">
              <a:solidFill>
                <a:schemeClr val="bg1">
                  <a:lumMod val="95000"/>
                </a:schemeClr>
              </a:solidFill>
              <a:prstDash val="solid"/>
              <a:miter lim="400000"/>
            </a:ln>
          </p:spPr>
          <p:txBody>
            <a:bodyPr lIns="19050" tIns="19050" rIns="19050" bIns="19050" anchor="ctr"/>
            <a:lstStyle/>
            <a:p>
              <a:pPr algn="ctr" defTabSz="457200">
                <a:defRPr/>
              </a:pPr>
              <a:r>
                <a:rPr lang="zh-CN" altLang="en-US" sz="1200" kern="0" dirty="0">
                  <a:solidFill>
                    <a:schemeClr val="bg1"/>
                  </a:solidFill>
                  <a:latin typeface="微软雅黑" panose="020B0503020204020204" pitchFamily="34" charset="-122"/>
                  <a:ea typeface="微软雅黑" panose="020B0503020204020204" pitchFamily="34" charset="-122"/>
                  <a:cs typeface="Calibri"/>
                </a:rPr>
                <a:t>高可用</a:t>
              </a:r>
              <a:r>
                <a:rPr lang="en-US" altLang="zh-CN" sz="1200" kern="0" dirty="0">
                  <a:solidFill>
                    <a:schemeClr val="bg1"/>
                  </a:solidFill>
                  <a:latin typeface="微软雅黑" panose="020B0503020204020204" pitchFamily="34" charset="-122"/>
                  <a:ea typeface="微软雅黑" panose="020B0503020204020204" pitchFamily="34" charset="-122"/>
                  <a:cs typeface="Calibri"/>
                </a:rPr>
                <a:t>/</a:t>
              </a:r>
            </a:p>
            <a:p>
              <a:pPr algn="ctr" defTabSz="457200">
                <a:defRPr/>
              </a:pPr>
              <a:r>
                <a:rPr lang="zh-CN" altLang="en-US" sz="1200" kern="0" dirty="0">
                  <a:solidFill>
                    <a:schemeClr val="bg1"/>
                  </a:solidFill>
                  <a:latin typeface="微软雅黑" panose="020B0503020204020204" pitchFamily="34" charset="-122"/>
                  <a:ea typeface="微软雅黑" panose="020B0503020204020204" pitchFamily="34" charset="-122"/>
                  <a:cs typeface="Calibri"/>
                </a:rPr>
                <a:t>稳定</a:t>
              </a:r>
            </a:p>
          </p:txBody>
        </p:sp>
      </p:grpSp>
    </p:spTree>
    <p:extLst>
      <p:ext uri="{BB962C8B-B14F-4D97-AF65-F5344CB8AC3E}">
        <p14:creationId xmlns:p14="http://schemas.microsoft.com/office/powerpoint/2010/main" val="1836161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4314001" cy="523220"/>
          </a:xfrm>
          <a:prstGeom prst="rect">
            <a:avLst/>
          </a:prstGeom>
          <a:noFill/>
        </p:spPr>
        <p:txBody>
          <a:bodyPr wrap="none" rtlCol="0">
            <a:spAutoFit/>
          </a:bodyPr>
          <a:lstStyle/>
          <a:p>
            <a:r>
              <a:rPr kumimoji="1" lang="zh-CN" altLang="en-US" sz="2800" b="1" dirty="0">
                <a:ea typeface="TencentSans W7" panose="020C04030202040F0204" pitchFamily="34" charset="-122"/>
              </a:rPr>
              <a:t>今天主题</a:t>
            </a:r>
            <a:r>
              <a:rPr kumimoji="1" lang="en-US" altLang="zh-CN" sz="2800" b="1" dirty="0">
                <a:ea typeface="TencentSans W7" panose="020C04030202040F0204" pitchFamily="34" charset="-122"/>
              </a:rPr>
              <a:t>-</a:t>
            </a:r>
            <a:r>
              <a:rPr kumimoji="1" lang="zh-CN" altLang="en-US" sz="2800" b="1" dirty="0">
                <a:ea typeface="TencentSans W7" panose="020C04030202040F0204" pitchFamily="34" charset="-122"/>
              </a:rPr>
              <a:t>热点场景锁优化</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zh-CN" altLang="en-US" b="1" dirty="0"/>
              <a:t>锁</a:t>
            </a:r>
            <a:endParaRPr lang="en-US" altLang="zh-CN" b="1" dirty="0"/>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zh-CN" altLang="en-US" b="1" dirty="0"/>
              <a:t>热点</a:t>
            </a:r>
            <a:endParaRPr lang="en-US" altLang="zh-CN" b="1" dirty="0"/>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1477328"/>
          </a:xfrm>
          <a:prstGeom prst="rect">
            <a:avLst/>
          </a:prstGeom>
          <a:noFill/>
        </p:spPr>
        <p:txBody>
          <a:bodyPr wrap="square">
            <a:spAutoFit/>
          </a:bodyPr>
          <a:lstStyle/>
          <a:p>
            <a:r>
              <a:rPr lang="zh-CN" altLang="en-US" dirty="0"/>
              <a:t>锁管理器则是这些并发控制协议的一个核心模块，采用了一种锁定机制，以调节在事务执行期间对数据库资源（如行和表）的访问。</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2031325"/>
          </a:xfrm>
          <a:prstGeom prst="rect">
            <a:avLst/>
          </a:prstGeom>
          <a:noFill/>
        </p:spPr>
        <p:txBody>
          <a:bodyPr wrap="square">
            <a:spAutoFit/>
          </a:bodyPr>
          <a:lstStyle/>
          <a:p>
            <a:r>
              <a:rPr lang="zh-CN" altLang="en-US" dirty="0"/>
              <a:t>最常被访问的数据项通常成为热点，热点访问则被认为是一种极端的高冲突访问场景，是现实业务中最棘手但又无法避免的痛点。当前工作没有明确如何定义和识别热点访问场景</a:t>
            </a:r>
          </a:p>
        </p:txBody>
      </p:sp>
      <p:sp>
        <p:nvSpPr>
          <p:cNvPr id="92" name="Rectangle 180">
            <a:extLst>
              <a:ext uri="{FF2B5EF4-FFF2-40B4-BE49-F238E27FC236}">
                <a16:creationId xmlns:a16="http://schemas.microsoft.com/office/drawing/2014/main" id="{E64BC53A-1670-8DC2-DCBB-C75ED14CB614}"/>
              </a:ext>
            </a:extLst>
          </p:cNvPr>
          <p:cNvSpPr>
            <a:spLocks noChangeArrowheads="1"/>
          </p:cNvSpPr>
          <p:nvPr/>
        </p:nvSpPr>
        <p:spPr bwMode="auto">
          <a:xfrm>
            <a:off x="657049" y="3104376"/>
            <a:ext cx="131822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pSp>
        <p:nvGrpSpPr>
          <p:cNvPr id="93" name="Group 103">
            <a:extLst>
              <a:ext uri="{FF2B5EF4-FFF2-40B4-BE49-F238E27FC236}">
                <a16:creationId xmlns:a16="http://schemas.microsoft.com/office/drawing/2014/main" id="{659723AC-D201-F1EB-A2A2-F348E4F0EA5C}"/>
              </a:ext>
            </a:extLst>
          </p:cNvPr>
          <p:cNvGrpSpPr>
            <a:grpSpLocks noChangeAspect="1"/>
          </p:cNvGrpSpPr>
          <p:nvPr/>
        </p:nvGrpSpPr>
        <p:grpSpPr bwMode="auto">
          <a:xfrm>
            <a:off x="657049" y="3104376"/>
            <a:ext cx="6894469" cy="1542979"/>
            <a:chOff x="2234" y="12407"/>
            <a:chExt cx="8278" cy="1853"/>
          </a:xfrm>
        </p:grpSpPr>
        <p:sp>
          <p:nvSpPr>
            <p:cNvPr id="94" name="AutoShape 179">
              <a:extLst>
                <a:ext uri="{FF2B5EF4-FFF2-40B4-BE49-F238E27FC236}">
                  <a16:creationId xmlns:a16="http://schemas.microsoft.com/office/drawing/2014/main" id="{1FEC8F7C-45EF-7265-9063-81ECC717532B}"/>
                </a:ext>
              </a:extLst>
            </p:cNvPr>
            <p:cNvSpPr>
              <a:spLocks noChangeAspect="1" noChangeArrowheads="1" noTextEdit="1"/>
            </p:cNvSpPr>
            <p:nvPr/>
          </p:nvSpPr>
          <p:spPr bwMode="auto">
            <a:xfrm>
              <a:off x="2234" y="12407"/>
              <a:ext cx="8278" cy="185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Rectangle 178">
              <a:extLst>
                <a:ext uri="{FF2B5EF4-FFF2-40B4-BE49-F238E27FC236}">
                  <a16:creationId xmlns:a16="http://schemas.microsoft.com/office/drawing/2014/main" id="{0F05314E-AC93-3921-3CF9-E90B3C01A6BB}"/>
                </a:ext>
              </a:extLst>
            </p:cNvPr>
            <p:cNvSpPr>
              <a:spLocks noChangeArrowheads="1"/>
            </p:cNvSpPr>
            <p:nvPr/>
          </p:nvSpPr>
          <p:spPr bwMode="auto">
            <a:xfrm>
              <a:off x="2429" y="13456"/>
              <a:ext cx="361" cy="330"/>
            </a:xfrm>
            <a:prstGeom prst="rect">
              <a:avLst/>
            </a:prstGeom>
            <a:solidFill>
              <a:srgbClr val="FAE2D5"/>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Rectangle 177">
              <a:extLst>
                <a:ext uri="{FF2B5EF4-FFF2-40B4-BE49-F238E27FC236}">
                  <a16:creationId xmlns:a16="http://schemas.microsoft.com/office/drawing/2014/main" id="{A8F4D7DC-5628-AC50-D326-EA708AB26C56}"/>
                </a:ext>
              </a:extLst>
            </p:cNvPr>
            <p:cNvSpPr>
              <a:spLocks noChangeArrowheads="1"/>
            </p:cNvSpPr>
            <p:nvPr/>
          </p:nvSpPr>
          <p:spPr bwMode="auto">
            <a:xfrm>
              <a:off x="2790" y="13456"/>
              <a:ext cx="361" cy="330"/>
            </a:xfrm>
            <a:prstGeom prst="rect">
              <a:avLst/>
            </a:prstGeom>
            <a:solidFill>
              <a:srgbClr val="FAE2D5"/>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Rectangle 176">
              <a:extLst>
                <a:ext uri="{FF2B5EF4-FFF2-40B4-BE49-F238E27FC236}">
                  <a16:creationId xmlns:a16="http://schemas.microsoft.com/office/drawing/2014/main" id="{F572BCDD-92C5-B31B-5FDB-43069A8A7CB5}"/>
                </a:ext>
              </a:extLst>
            </p:cNvPr>
            <p:cNvSpPr>
              <a:spLocks noChangeArrowheads="1"/>
            </p:cNvSpPr>
            <p:nvPr/>
          </p:nvSpPr>
          <p:spPr bwMode="auto">
            <a:xfrm>
              <a:off x="3151" y="13456"/>
              <a:ext cx="361" cy="330"/>
            </a:xfrm>
            <a:prstGeom prst="rect">
              <a:avLst/>
            </a:prstGeom>
            <a:solidFill>
              <a:srgbClr val="FAE2D5"/>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Rectangle 175">
              <a:extLst>
                <a:ext uri="{FF2B5EF4-FFF2-40B4-BE49-F238E27FC236}">
                  <a16:creationId xmlns:a16="http://schemas.microsoft.com/office/drawing/2014/main" id="{3A58E8D5-BE16-74C3-985E-40F87E21887A}"/>
                </a:ext>
              </a:extLst>
            </p:cNvPr>
            <p:cNvSpPr>
              <a:spLocks noChangeArrowheads="1"/>
            </p:cNvSpPr>
            <p:nvPr/>
          </p:nvSpPr>
          <p:spPr bwMode="auto">
            <a:xfrm>
              <a:off x="3512" y="13456"/>
              <a:ext cx="362" cy="330"/>
            </a:xfrm>
            <a:prstGeom prst="rect">
              <a:avLst/>
            </a:prstGeom>
            <a:solidFill>
              <a:srgbClr val="FAE2D5"/>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Rectangle 174">
              <a:extLst>
                <a:ext uri="{FF2B5EF4-FFF2-40B4-BE49-F238E27FC236}">
                  <a16:creationId xmlns:a16="http://schemas.microsoft.com/office/drawing/2014/main" id="{B671959E-B290-6641-212B-A19780672D84}"/>
                </a:ext>
              </a:extLst>
            </p:cNvPr>
            <p:cNvSpPr>
              <a:spLocks noChangeArrowheads="1"/>
            </p:cNvSpPr>
            <p:nvPr/>
          </p:nvSpPr>
          <p:spPr bwMode="auto">
            <a:xfrm>
              <a:off x="3874" y="13456"/>
              <a:ext cx="361" cy="330"/>
            </a:xfrm>
            <a:prstGeom prst="rect">
              <a:avLst/>
            </a:prstGeom>
            <a:solidFill>
              <a:srgbClr val="FAE2D5"/>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Rectangle 173">
              <a:extLst>
                <a:ext uri="{FF2B5EF4-FFF2-40B4-BE49-F238E27FC236}">
                  <a16:creationId xmlns:a16="http://schemas.microsoft.com/office/drawing/2014/main" id="{5ABFB1F8-8DF9-9E90-9FFB-ACAC4A8786E3}"/>
                </a:ext>
              </a:extLst>
            </p:cNvPr>
            <p:cNvSpPr>
              <a:spLocks noChangeArrowheads="1"/>
            </p:cNvSpPr>
            <p:nvPr/>
          </p:nvSpPr>
          <p:spPr bwMode="auto">
            <a:xfrm>
              <a:off x="4230" y="13456"/>
              <a:ext cx="361" cy="330"/>
            </a:xfrm>
            <a:prstGeom prst="rect">
              <a:avLst/>
            </a:prstGeom>
            <a:solidFill>
              <a:srgbClr val="FAE2D5"/>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AutoShape 172">
              <a:extLst>
                <a:ext uri="{FF2B5EF4-FFF2-40B4-BE49-F238E27FC236}">
                  <a16:creationId xmlns:a16="http://schemas.microsoft.com/office/drawing/2014/main" id="{21918B56-2DDD-0F90-3646-B259D993EA64}"/>
                </a:ext>
              </a:extLst>
            </p:cNvPr>
            <p:cNvSpPr>
              <a:spLocks noChangeShapeType="1"/>
            </p:cNvSpPr>
            <p:nvPr/>
          </p:nvSpPr>
          <p:spPr bwMode="auto">
            <a:xfrm>
              <a:off x="2606" y="12858"/>
              <a:ext cx="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AutoShape 171">
              <a:extLst>
                <a:ext uri="{FF2B5EF4-FFF2-40B4-BE49-F238E27FC236}">
                  <a16:creationId xmlns:a16="http://schemas.microsoft.com/office/drawing/2014/main" id="{0A79F379-2676-26F2-FBF3-E28F7899E4CC}"/>
                </a:ext>
              </a:extLst>
            </p:cNvPr>
            <p:cNvSpPr>
              <a:spLocks noChangeShapeType="1"/>
            </p:cNvSpPr>
            <p:nvPr/>
          </p:nvSpPr>
          <p:spPr bwMode="auto">
            <a:xfrm>
              <a:off x="2967" y="12858"/>
              <a:ext cx="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AutoShape 170">
              <a:extLst>
                <a:ext uri="{FF2B5EF4-FFF2-40B4-BE49-F238E27FC236}">
                  <a16:creationId xmlns:a16="http://schemas.microsoft.com/office/drawing/2014/main" id="{4335EFEA-BC61-8EB6-CF06-1C7D41A9964E}"/>
                </a:ext>
              </a:extLst>
            </p:cNvPr>
            <p:cNvSpPr>
              <a:spLocks noChangeShapeType="1"/>
            </p:cNvSpPr>
            <p:nvPr/>
          </p:nvSpPr>
          <p:spPr bwMode="auto">
            <a:xfrm>
              <a:off x="3328" y="12858"/>
              <a:ext cx="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AutoShape 169">
              <a:extLst>
                <a:ext uri="{FF2B5EF4-FFF2-40B4-BE49-F238E27FC236}">
                  <a16:creationId xmlns:a16="http://schemas.microsoft.com/office/drawing/2014/main" id="{5E501B80-DEB3-F47B-CBDC-CDB08982D409}"/>
                </a:ext>
              </a:extLst>
            </p:cNvPr>
            <p:cNvSpPr>
              <a:spLocks noChangeShapeType="1"/>
            </p:cNvSpPr>
            <p:nvPr/>
          </p:nvSpPr>
          <p:spPr bwMode="auto">
            <a:xfrm>
              <a:off x="3689" y="12858"/>
              <a:ext cx="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Rectangle 168">
              <a:extLst>
                <a:ext uri="{FF2B5EF4-FFF2-40B4-BE49-F238E27FC236}">
                  <a16:creationId xmlns:a16="http://schemas.microsoft.com/office/drawing/2014/main" id="{39F0EED8-5615-FCB9-A814-6E06946C8302}"/>
                </a:ext>
              </a:extLst>
            </p:cNvPr>
            <p:cNvSpPr>
              <a:spLocks noChangeArrowheads="1"/>
            </p:cNvSpPr>
            <p:nvPr/>
          </p:nvSpPr>
          <p:spPr bwMode="auto">
            <a:xfrm>
              <a:off x="2425" y="12528"/>
              <a:ext cx="361" cy="330"/>
            </a:xfrm>
            <a:prstGeom prst="rect">
              <a:avLst/>
            </a:prstGeom>
            <a:solidFill>
              <a:srgbClr val="FFFFFF"/>
            </a:solidFill>
            <a:ln w="1270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Rectangle 167">
              <a:extLst>
                <a:ext uri="{FF2B5EF4-FFF2-40B4-BE49-F238E27FC236}">
                  <a16:creationId xmlns:a16="http://schemas.microsoft.com/office/drawing/2014/main" id="{68AC70EC-BB00-4520-1C80-ECEB3ACE00C6}"/>
                </a:ext>
              </a:extLst>
            </p:cNvPr>
            <p:cNvSpPr>
              <a:spLocks noChangeArrowheads="1"/>
            </p:cNvSpPr>
            <p:nvPr/>
          </p:nvSpPr>
          <p:spPr bwMode="auto">
            <a:xfrm>
              <a:off x="2786" y="12528"/>
              <a:ext cx="361" cy="330"/>
            </a:xfrm>
            <a:prstGeom prst="rect">
              <a:avLst/>
            </a:prstGeom>
            <a:solidFill>
              <a:srgbClr val="FFFFFF"/>
            </a:solidFill>
            <a:ln w="1270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Rectangle 166">
              <a:extLst>
                <a:ext uri="{FF2B5EF4-FFF2-40B4-BE49-F238E27FC236}">
                  <a16:creationId xmlns:a16="http://schemas.microsoft.com/office/drawing/2014/main" id="{7E960336-FF94-6D7B-5B7F-CE138917FA2B}"/>
                </a:ext>
              </a:extLst>
            </p:cNvPr>
            <p:cNvSpPr>
              <a:spLocks noChangeArrowheads="1"/>
            </p:cNvSpPr>
            <p:nvPr/>
          </p:nvSpPr>
          <p:spPr bwMode="auto">
            <a:xfrm>
              <a:off x="3147" y="12528"/>
              <a:ext cx="361" cy="330"/>
            </a:xfrm>
            <a:prstGeom prst="rect">
              <a:avLst/>
            </a:prstGeom>
            <a:solidFill>
              <a:srgbClr val="FFFFFF"/>
            </a:solidFill>
            <a:ln w="1270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Rectangle 165">
              <a:extLst>
                <a:ext uri="{FF2B5EF4-FFF2-40B4-BE49-F238E27FC236}">
                  <a16:creationId xmlns:a16="http://schemas.microsoft.com/office/drawing/2014/main" id="{3867AFF7-D607-874D-5273-8FCDBB303A3D}"/>
                </a:ext>
              </a:extLst>
            </p:cNvPr>
            <p:cNvSpPr>
              <a:spLocks noChangeArrowheads="1"/>
            </p:cNvSpPr>
            <p:nvPr/>
          </p:nvSpPr>
          <p:spPr bwMode="auto">
            <a:xfrm>
              <a:off x="3508" y="12528"/>
              <a:ext cx="362" cy="330"/>
            </a:xfrm>
            <a:prstGeom prst="rect">
              <a:avLst/>
            </a:prstGeom>
            <a:solidFill>
              <a:srgbClr val="FFFFFF"/>
            </a:solidFill>
            <a:ln w="1270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Rectangle 164">
              <a:extLst>
                <a:ext uri="{FF2B5EF4-FFF2-40B4-BE49-F238E27FC236}">
                  <a16:creationId xmlns:a16="http://schemas.microsoft.com/office/drawing/2014/main" id="{E90046B4-88BB-0ABC-D099-3BC8011CF8DD}"/>
                </a:ext>
              </a:extLst>
            </p:cNvPr>
            <p:cNvSpPr>
              <a:spLocks noChangeArrowheads="1"/>
            </p:cNvSpPr>
            <p:nvPr/>
          </p:nvSpPr>
          <p:spPr bwMode="auto">
            <a:xfrm>
              <a:off x="3870" y="12528"/>
              <a:ext cx="361" cy="330"/>
            </a:xfrm>
            <a:prstGeom prst="rect">
              <a:avLst/>
            </a:prstGeom>
            <a:solidFill>
              <a:srgbClr val="FFFFFF"/>
            </a:solidFill>
            <a:ln w="1270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Rectangle 163">
              <a:extLst>
                <a:ext uri="{FF2B5EF4-FFF2-40B4-BE49-F238E27FC236}">
                  <a16:creationId xmlns:a16="http://schemas.microsoft.com/office/drawing/2014/main" id="{D8A63569-0B6F-742B-6DBA-E2ACA7FB7D9F}"/>
                </a:ext>
              </a:extLst>
            </p:cNvPr>
            <p:cNvSpPr>
              <a:spLocks noChangeArrowheads="1"/>
            </p:cNvSpPr>
            <p:nvPr/>
          </p:nvSpPr>
          <p:spPr bwMode="auto">
            <a:xfrm>
              <a:off x="4226" y="12528"/>
              <a:ext cx="361" cy="330"/>
            </a:xfrm>
            <a:prstGeom prst="rect">
              <a:avLst/>
            </a:prstGeom>
            <a:solidFill>
              <a:srgbClr val="FFFFFF"/>
            </a:solidFill>
            <a:ln w="1270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AutoShape 162">
              <a:extLst>
                <a:ext uri="{FF2B5EF4-FFF2-40B4-BE49-F238E27FC236}">
                  <a16:creationId xmlns:a16="http://schemas.microsoft.com/office/drawing/2014/main" id="{8BEC163F-655D-B23C-F2F9-2C7A8D938C1D}"/>
                </a:ext>
              </a:extLst>
            </p:cNvPr>
            <p:cNvSpPr>
              <a:spLocks noChangeShapeType="1"/>
            </p:cNvSpPr>
            <p:nvPr/>
          </p:nvSpPr>
          <p:spPr bwMode="auto">
            <a:xfrm>
              <a:off x="4051" y="12858"/>
              <a:ext cx="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AutoShape 161">
              <a:extLst>
                <a:ext uri="{FF2B5EF4-FFF2-40B4-BE49-F238E27FC236}">
                  <a16:creationId xmlns:a16="http://schemas.microsoft.com/office/drawing/2014/main" id="{238A9E8E-8874-DB40-694C-C174A6EBEBC6}"/>
                </a:ext>
              </a:extLst>
            </p:cNvPr>
            <p:cNvSpPr>
              <a:spLocks noChangeShapeType="1"/>
            </p:cNvSpPr>
            <p:nvPr/>
          </p:nvSpPr>
          <p:spPr bwMode="auto">
            <a:xfrm>
              <a:off x="4407" y="12858"/>
              <a:ext cx="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Rectangle 160">
              <a:extLst>
                <a:ext uri="{FF2B5EF4-FFF2-40B4-BE49-F238E27FC236}">
                  <a16:creationId xmlns:a16="http://schemas.microsoft.com/office/drawing/2014/main" id="{4F4873BE-0A9F-DCE7-3AE2-2FCBC69B58E7}"/>
                </a:ext>
              </a:extLst>
            </p:cNvPr>
            <p:cNvSpPr>
              <a:spLocks noChangeArrowheads="1"/>
            </p:cNvSpPr>
            <p:nvPr/>
          </p:nvSpPr>
          <p:spPr bwMode="auto">
            <a:xfrm>
              <a:off x="5296" y="13440"/>
              <a:ext cx="361" cy="330"/>
            </a:xfrm>
            <a:prstGeom prst="rect">
              <a:avLst/>
            </a:prstGeom>
            <a:solidFill>
              <a:srgbClr val="FFFFFF"/>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Rectangle 159">
              <a:extLst>
                <a:ext uri="{FF2B5EF4-FFF2-40B4-BE49-F238E27FC236}">
                  <a16:creationId xmlns:a16="http://schemas.microsoft.com/office/drawing/2014/main" id="{45D4C277-D512-AC8D-0A44-641114D430C5}"/>
                </a:ext>
              </a:extLst>
            </p:cNvPr>
            <p:cNvSpPr>
              <a:spLocks noChangeArrowheads="1"/>
            </p:cNvSpPr>
            <p:nvPr/>
          </p:nvSpPr>
          <p:spPr bwMode="auto">
            <a:xfrm>
              <a:off x="5657" y="13440"/>
              <a:ext cx="361" cy="330"/>
            </a:xfrm>
            <a:prstGeom prst="rect">
              <a:avLst/>
            </a:prstGeom>
            <a:solidFill>
              <a:srgbClr val="FFFFFF"/>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Rectangle 158">
              <a:extLst>
                <a:ext uri="{FF2B5EF4-FFF2-40B4-BE49-F238E27FC236}">
                  <a16:creationId xmlns:a16="http://schemas.microsoft.com/office/drawing/2014/main" id="{2A1B1CBC-3D01-48BC-238F-958FE21ED0ED}"/>
                </a:ext>
              </a:extLst>
            </p:cNvPr>
            <p:cNvSpPr>
              <a:spLocks noChangeArrowheads="1"/>
            </p:cNvSpPr>
            <p:nvPr/>
          </p:nvSpPr>
          <p:spPr bwMode="auto">
            <a:xfrm>
              <a:off x="6018" y="13440"/>
              <a:ext cx="361" cy="330"/>
            </a:xfrm>
            <a:prstGeom prst="rect">
              <a:avLst/>
            </a:prstGeom>
            <a:solidFill>
              <a:srgbClr val="F1A983"/>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Rectangle 157">
              <a:extLst>
                <a:ext uri="{FF2B5EF4-FFF2-40B4-BE49-F238E27FC236}">
                  <a16:creationId xmlns:a16="http://schemas.microsoft.com/office/drawing/2014/main" id="{2A891797-C700-25E4-CBBE-549DB23D9AD0}"/>
                </a:ext>
              </a:extLst>
            </p:cNvPr>
            <p:cNvSpPr>
              <a:spLocks noChangeArrowheads="1"/>
            </p:cNvSpPr>
            <p:nvPr/>
          </p:nvSpPr>
          <p:spPr bwMode="auto">
            <a:xfrm>
              <a:off x="6379" y="13440"/>
              <a:ext cx="362" cy="330"/>
            </a:xfrm>
            <a:prstGeom prst="rect">
              <a:avLst/>
            </a:prstGeom>
            <a:solidFill>
              <a:srgbClr val="F1A983"/>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Rectangle 156">
              <a:extLst>
                <a:ext uri="{FF2B5EF4-FFF2-40B4-BE49-F238E27FC236}">
                  <a16:creationId xmlns:a16="http://schemas.microsoft.com/office/drawing/2014/main" id="{E3B3CA19-BFB7-05A2-E607-886413D75701}"/>
                </a:ext>
              </a:extLst>
            </p:cNvPr>
            <p:cNvSpPr>
              <a:spLocks noChangeArrowheads="1"/>
            </p:cNvSpPr>
            <p:nvPr/>
          </p:nvSpPr>
          <p:spPr bwMode="auto">
            <a:xfrm>
              <a:off x="6741" y="13440"/>
              <a:ext cx="361" cy="330"/>
            </a:xfrm>
            <a:prstGeom prst="rect">
              <a:avLst/>
            </a:prstGeom>
            <a:solidFill>
              <a:srgbClr val="FFFFFF"/>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Rectangle 155">
              <a:extLst>
                <a:ext uri="{FF2B5EF4-FFF2-40B4-BE49-F238E27FC236}">
                  <a16:creationId xmlns:a16="http://schemas.microsoft.com/office/drawing/2014/main" id="{24563450-22B1-0878-A616-FE9DE5EE4F6E}"/>
                </a:ext>
              </a:extLst>
            </p:cNvPr>
            <p:cNvSpPr>
              <a:spLocks noChangeArrowheads="1"/>
            </p:cNvSpPr>
            <p:nvPr/>
          </p:nvSpPr>
          <p:spPr bwMode="auto">
            <a:xfrm>
              <a:off x="7097" y="13440"/>
              <a:ext cx="361" cy="330"/>
            </a:xfrm>
            <a:prstGeom prst="rect">
              <a:avLst/>
            </a:prstGeom>
            <a:solidFill>
              <a:srgbClr val="FFFFFF"/>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AutoShape 154">
              <a:extLst>
                <a:ext uri="{FF2B5EF4-FFF2-40B4-BE49-F238E27FC236}">
                  <a16:creationId xmlns:a16="http://schemas.microsoft.com/office/drawing/2014/main" id="{0AE41FD7-6088-71BF-8EDD-AB353330D57F}"/>
                </a:ext>
              </a:extLst>
            </p:cNvPr>
            <p:cNvSpPr>
              <a:spLocks noChangeShapeType="1"/>
            </p:cNvSpPr>
            <p:nvPr/>
          </p:nvSpPr>
          <p:spPr bwMode="auto">
            <a:xfrm>
              <a:off x="5473" y="12842"/>
              <a:ext cx="726"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AutoShape 153">
              <a:extLst>
                <a:ext uri="{FF2B5EF4-FFF2-40B4-BE49-F238E27FC236}">
                  <a16:creationId xmlns:a16="http://schemas.microsoft.com/office/drawing/2014/main" id="{D3A37460-A6FA-4DC7-8953-CBFCDB07D363}"/>
                </a:ext>
              </a:extLst>
            </p:cNvPr>
            <p:cNvSpPr>
              <a:spLocks noChangeShapeType="1"/>
            </p:cNvSpPr>
            <p:nvPr/>
          </p:nvSpPr>
          <p:spPr bwMode="auto">
            <a:xfrm>
              <a:off x="5834" y="12842"/>
              <a:ext cx="365"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AutoShape 152">
              <a:extLst>
                <a:ext uri="{FF2B5EF4-FFF2-40B4-BE49-F238E27FC236}">
                  <a16:creationId xmlns:a16="http://schemas.microsoft.com/office/drawing/2014/main" id="{33172DD6-E703-2BF6-B110-26EBD38449DA}"/>
                </a:ext>
              </a:extLst>
            </p:cNvPr>
            <p:cNvSpPr>
              <a:spLocks noChangeShapeType="1"/>
            </p:cNvSpPr>
            <p:nvPr/>
          </p:nvSpPr>
          <p:spPr bwMode="auto">
            <a:xfrm>
              <a:off x="6195" y="12842"/>
              <a:ext cx="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AutoShape 151">
              <a:extLst>
                <a:ext uri="{FF2B5EF4-FFF2-40B4-BE49-F238E27FC236}">
                  <a16:creationId xmlns:a16="http://schemas.microsoft.com/office/drawing/2014/main" id="{1D484210-D8F0-54D0-D1D3-FD57EF52DDAF}"/>
                </a:ext>
              </a:extLst>
            </p:cNvPr>
            <p:cNvSpPr>
              <a:spLocks noChangeShapeType="1"/>
            </p:cNvSpPr>
            <p:nvPr/>
          </p:nvSpPr>
          <p:spPr bwMode="auto">
            <a:xfrm>
              <a:off x="6556" y="12842"/>
              <a:ext cx="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Rectangle 150">
              <a:extLst>
                <a:ext uri="{FF2B5EF4-FFF2-40B4-BE49-F238E27FC236}">
                  <a16:creationId xmlns:a16="http://schemas.microsoft.com/office/drawing/2014/main" id="{FC1D5E6B-BE0C-C46B-7D86-8FC8ECFF15CA}"/>
                </a:ext>
              </a:extLst>
            </p:cNvPr>
            <p:cNvSpPr>
              <a:spLocks noChangeArrowheads="1"/>
            </p:cNvSpPr>
            <p:nvPr/>
          </p:nvSpPr>
          <p:spPr bwMode="auto">
            <a:xfrm>
              <a:off x="5292" y="12512"/>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Rectangle 149">
              <a:extLst>
                <a:ext uri="{FF2B5EF4-FFF2-40B4-BE49-F238E27FC236}">
                  <a16:creationId xmlns:a16="http://schemas.microsoft.com/office/drawing/2014/main" id="{F351483B-03BE-F111-9F7A-F285D615E22B}"/>
                </a:ext>
              </a:extLst>
            </p:cNvPr>
            <p:cNvSpPr>
              <a:spLocks noChangeArrowheads="1"/>
            </p:cNvSpPr>
            <p:nvPr/>
          </p:nvSpPr>
          <p:spPr bwMode="auto">
            <a:xfrm>
              <a:off x="5653" y="12512"/>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Rectangle 148">
              <a:extLst>
                <a:ext uri="{FF2B5EF4-FFF2-40B4-BE49-F238E27FC236}">
                  <a16:creationId xmlns:a16="http://schemas.microsoft.com/office/drawing/2014/main" id="{F0BECCB3-3A71-76CE-9861-A87F6C7CE7D1}"/>
                </a:ext>
              </a:extLst>
            </p:cNvPr>
            <p:cNvSpPr>
              <a:spLocks noChangeArrowheads="1"/>
            </p:cNvSpPr>
            <p:nvPr/>
          </p:nvSpPr>
          <p:spPr bwMode="auto">
            <a:xfrm>
              <a:off x="6014" y="12512"/>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Rectangle 147">
              <a:extLst>
                <a:ext uri="{FF2B5EF4-FFF2-40B4-BE49-F238E27FC236}">
                  <a16:creationId xmlns:a16="http://schemas.microsoft.com/office/drawing/2014/main" id="{C4AF84DE-25F2-DBFE-A5F9-4A26727C6A5F}"/>
                </a:ext>
              </a:extLst>
            </p:cNvPr>
            <p:cNvSpPr>
              <a:spLocks noChangeArrowheads="1"/>
            </p:cNvSpPr>
            <p:nvPr/>
          </p:nvSpPr>
          <p:spPr bwMode="auto">
            <a:xfrm>
              <a:off x="6375" y="12512"/>
              <a:ext cx="362"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Rectangle 146">
              <a:extLst>
                <a:ext uri="{FF2B5EF4-FFF2-40B4-BE49-F238E27FC236}">
                  <a16:creationId xmlns:a16="http://schemas.microsoft.com/office/drawing/2014/main" id="{B609BD01-F875-7FF7-1771-9E342ADB42A6}"/>
                </a:ext>
              </a:extLst>
            </p:cNvPr>
            <p:cNvSpPr>
              <a:spLocks noChangeArrowheads="1"/>
            </p:cNvSpPr>
            <p:nvPr/>
          </p:nvSpPr>
          <p:spPr bwMode="auto">
            <a:xfrm>
              <a:off x="6737" y="12512"/>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Rectangle 145">
              <a:extLst>
                <a:ext uri="{FF2B5EF4-FFF2-40B4-BE49-F238E27FC236}">
                  <a16:creationId xmlns:a16="http://schemas.microsoft.com/office/drawing/2014/main" id="{3C4D7854-2108-8377-1BDE-EFDE5F537670}"/>
                </a:ext>
              </a:extLst>
            </p:cNvPr>
            <p:cNvSpPr>
              <a:spLocks noChangeArrowheads="1"/>
            </p:cNvSpPr>
            <p:nvPr/>
          </p:nvSpPr>
          <p:spPr bwMode="auto">
            <a:xfrm>
              <a:off x="7093" y="12512"/>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AutoShape 144">
              <a:extLst>
                <a:ext uri="{FF2B5EF4-FFF2-40B4-BE49-F238E27FC236}">
                  <a16:creationId xmlns:a16="http://schemas.microsoft.com/office/drawing/2014/main" id="{36E564A5-2E30-4117-4970-4E14CE6B45AD}"/>
                </a:ext>
              </a:extLst>
            </p:cNvPr>
            <p:cNvSpPr>
              <a:spLocks noChangeShapeType="1"/>
            </p:cNvSpPr>
            <p:nvPr/>
          </p:nvSpPr>
          <p:spPr bwMode="auto">
            <a:xfrm flipH="1">
              <a:off x="6560" y="12842"/>
              <a:ext cx="358"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AutoShape 143">
              <a:extLst>
                <a:ext uri="{FF2B5EF4-FFF2-40B4-BE49-F238E27FC236}">
                  <a16:creationId xmlns:a16="http://schemas.microsoft.com/office/drawing/2014/main" id="{2B9A4749-D21F-A5FF-B918-A203205E5BC2}"/>
                </a:ext>
              </a:extLst>
            </p:cNvPr>
            <p:cNvSpPr>
              <a:spLocks noChangeShapeType="1"/>
            </p:cNvSpPr>
            <p:nvPr/>
          </p:nvSpPr>
          <p:spPr bwMode="auto">
            <a:xfrm flipH="1">
              <a:off x="6560" y="12842"/>
              <a:ext cx="71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Rectangle 142">
              <a:extLst>
                <a:ext uri="{FF2B5EF4-FFF2-40B4-BE49-F238E27FC236}">
                  <a16:creationId xmlns:a16="http://schemas.microsoft.com/office/drawing/2014/main" id="{A92B4DFB-5FEB-216E-B624-7AB1C63F0130}"/>
                </a:ext>
              </a:extLst>
            </p:cNvPr>
            <p:cNvSpPr>
              <a:spLocks noChangeArrowheads="1"/>
            </p:cNvSpPr>
            <p:nvPr/>
          </p:nvSpPr>
          <p:spPr bwMode="auto">
            <a:xfrm>
              <a:off x="8129" y="13439"/>
              <a:ext cx="361" cy="330"/>
            </a:xfrm>
            <a:prstGeom prst="rect">
              <a:avLst/>
            </a:prstGeom>
            <a:solidFill>
              <a:srgbClr val="FFFFFF"/>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Rectangle 141">
              <a:extLst>
                <a:ext uri="{FF2B5EF4-FFF2-40B4-BE49-F238E27FC236}">
                  <a16:creationId xmlns:a16="http://schemas.microsoft.com/office/drawing/2014/main" id="{34E5B2D2-E3E0-13FB-B2A7-6371E9C5D582}"/>
                </a:ext>
              </a:extLst>
            </p:cNvPr>
            <p:cNvSpPr>
              <a:spLocks noChangeArrowheads="1"/>
            </p:cNvSpPr>
            <p:nvPr/>
          </p:nvSpPr>
          <p:spPr bwMode="auto">
            <a:xfrm>
              <a:off x="8490" y="13439"/>
              <a:ext cx="361" cy="330"/>
            </a:xfrm>
            <a:prstGeom prst="rect">
              <a:avLst/>
            </a:prstGeom>
            <a:solidFill>
              <a:srgbClr val="FFFFFF"/>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Rectangle 140">
              <a:extLst>
                <a:ext uri="{FF2B5EF4-FFF2-40B4-BE49-F238E27FC236}">
                  <a16:creationId xmlns:a16="http://schemas.microsoft.com/office/drawing/2014/main" id="{1ADDC742-A9E1-727E-E46D-6AC617AADBEB}"/>
                </a:ext>
              </a:extLst>
            </p:cNvPr>
            <p:cNvSpPr>
              <a:spLocks noChangeArrowheads="1"/>
            </p:cNvSpPr>
            <p:nvPr/>
          </p:nvSpPr>
          <p:spPr bwMode="auto">
            <a:xfrm>
              <a:off x="8851" y="13439"/>
              <a:ext cx="361" cy="330"/>
            </a:xfrm>
            <a:prstGeom prst="rect">
              <a:avLst/>
            </a:prstGeom>
            <a:solidFill>
              <a:srgbClr val="FF0000"/>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Rectangle 139">
              <a:extLst>
                <a:ext uri="{FF2B5EF4-FFF2-40B4-BE49-F238E27FC236}">
                  <a16:creationId xmlns:a16="http://schemas.microsoft.com/office/drawing/2014/main" id="{1F2FE94E-3157-6D2B-8D53-6041C77DD2E3}"/>
                </a:ext>
              </a:extLst>
            </p:cNvPr>
            <p:cNvSpPr>
              <a:spLocks noChangeArrowheads="1"/>
            </p:cNvSpPr>
            <p:nvPr/>
          </p:nvSpPr>
          <p:spPr bwMode="auto">
            <a:xfrm>
              <a:off x="9212" y="13439"/>
              <a:ext cx="362" cy="330"/>
            </a:xfrm>
            <a:prstGeom prst="rect">
              <a:avLst/>
            </a:prstGeom>
            <a:solidFill>
              <a:srgbClr val="FFFFFF"/>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Rectangle 138">
              <a:extLst>
                <a:ext uri="{FF2B5EF4-FFF2-40B4-BE49-F238E27FC236}">
                  <a16:creationId xmlns:a16="http://schemas.microsoft.com/office/drawing/2014/main" id="{8F48C7A6-2056-3401-651F-84E896A7EC97}"/>
                </a:ext>
              </a:extLst>
            </p:cNvPr>
            <p:cNvSpPr>
              <a:spLocks noChangeArrowheads="1"/>
            </p:cNvSpPr>
            <p:nvPr/>
          </p:nvSpPr>
          <p:spPr bwMode="auto">
            <a:xfrm>
              <a:off x="9574" y="13439"/>
              <a:ext cx="361" cy="330"/>
            </a:xfrm>
            <a:prstGeom prst="rect">
              <a:avLst/>
            </a:prstGeom>
            <a:solidFill>
              <a:srgbClr val="FFFFFF"/>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Rectangle 137">
              <a:extLst>
                <a:ext uri="{FF2B5EF4-FFF2-40B4-BE49-F238E27FC236}">
                  <a16:creationId xmlns:a16="http://schemas.microsoft.com/office/drawing/2014/main" id="{28C44BAD-7E77-6E76-B50F-302849CA87D7}"/>
                </a:ext>
              </a:extLst>
            </p:cNvPr>
            <p:cNvSpPr>
              <a:spLocks noChangeArrowheads="1"/>
            </p:cNvSpPr>
            <p:nvPr/>
          </p:nvSpPr>
          <p:spPr bwMode="auto">
            <a:xfrm>
              <a:off x="9930" y="13439"/>
              <a:ext cx="361" cy="330"/>
            </a:xfrm>
            <a:prstGeom prst="rect">
              <a:avLst/>
            </a:prstGeom>
            <a:solidFill>
              <a:srgbClr val="FFFFFF"/>
            </a:solidFill>
            <a:ln w="12700">
              <a:solidFill>
                <a:srgbClr val="393939"/>
              </a:solidFill>
              <a:miter lim="800000"/>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AutoShape 136">
              <a:extLst>
                <a:ext uri="{FF2B5EF4-FFF2-40B4-BE49-F238E27FC236}">
                  <a16:creationId xmlns:a16="http://schemas.microsoft.com/office/drawing/2014/main" id="{77DDCFA3-C930-BCC3-2628-FCC12BD34B15}"/>
                </a:ext>
              </a:extLst>
            </p:cNvPr>
            <p:cNvSpPr>
              <a:spLocks noChangeShapeType="1"/>
            </p:cNvSpPr>
            <p:nvPr/>
          </p:nvSpPr>
          <p:spPr bwMode="auto">
            <a:xfrm>
              <a:off x="8306" y="12841"/>
              <a:ext cx="726"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AutoShape 135">
              <a:extLst>
                <a:ext uri="{FF2B5EF4-FFF2-40B4-BE49-F238E27FC236}">
                  <a16:creationId xmlns:a16="http://schemas.microsoft.com/office/drawing/2014/main" id="{0E6AB8AB-A599-1D43-161B-B007536C7825}"/>
                </a:ext>
              </a:extLst>
            </p:cNvPr>
            <p:cNvSpPr>
              <a:spLocks noChangeShapeType="1"/>
            </p:cNvSpPr>
            <p:nvPr/>
          </p:nvSpPr>
          <p:spPr bwMode="auto">
            <a:xfrm>
              <a:off x="8667" y="12841"/>
              <a:ext cx="365"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AutoShape 134">
              <a:extLst>
                <a:ext uri="{FF2B5EF4-FFF2-40B4-BE49-F238E27FC236}">
                  <a16:creationId xmlns:a16="http://schemas.microsoft.com/office/drawing/2014/main" id="{D12803E0-F3DC-D5F2-4D6E-4E47B3A7F0D3}"/>
                </a:ext>
              </a:extLst>
            </p:cNvPr>
            <p:cNvSpPr>
              <a:spLocks noChangeShapeType="1"/>
            </p:cNvSpPr>
            <p:nvPr/>
          </p:nvSpPr>
          <p:spPr bwMode="auto">
            <a:xfrm>
              <a:off x="9028" y="12841"/>
              <a:ext cx="4"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AutoShape 133">
              <a:extLst>
                <a:ext uri="{FF2B5EF4-FFF2-40B4-BE49-F238E27FC236}">
                  <a16:creationId xmlns:a16="http://schemas.microsoft.com/office/drawing/2014/main" id="{05FBB6AB-8535-B082-3CEB-250EBFFD5207}"/>
                </a:ext>
              </a:extLst>
            </p:cNvPr>
            <p:cNvSpPr>
              <a:spLocks noChangeShapeType="1"/>
            </p:cNvSpPr>
            <p:nvPr/>
          </p:nvSpPr>
          <p:spPr bwMode="auto">
            <a:xfrm flipH="1">
              <a:off x="9032" y="12841"/>
              <a:ext cx="357"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Rectangle 132">
              <a:extLst>
                <a:ext uri="{FF2B5EF4-FFF2-40B4-BE49-F238E27FC236}">
                  <a16:creationId xmlns:a16="http://schemas.microsoft.com/office/drawing/2014/main" id="{251033A3-2779-8F55-DBFF-6ACB0EE00116}"/>
                </a:ext>
              </a:extLst>
            </p:cNvPr>
            <p:cNvSpPr>
              <a:spLocks noChangeArrowheads="1"/>
            </p:cNvSpPr>
            <p:nvPr/>
          </p:nvSpPr>
          <p:spPr bwMode="auto">
            <a:xfrm>
              <a:off x="8125" y="12511"/>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Rectangle 131">
              <a:extLst>
                <a:ext uri="{FF2B5EF4-FFF2-40B4-BE49-F238E27FC236}">
                  <a16:creationId xmlns:a16="http://schemas.microsoft.com/office/drawing/2014/main" id="{8AD7A3D7-6750-66B1-C4BE-37149865CE66}"/>
                </a:ext>
              </a:extLst>
            </p:cNvPr>
            <p:cNvSpPr>
              <a:spLocks noChangeArrowheads="1"/>
            </p:cNvSpPr>
            <p:nvPr/>
          </p:nvSpPr>
          <p:spPr bwMode="auto">
            <a:xfrm>
              <a:off x="8486" y="12511"/>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Rectangle 130">
              <a:extLst>
                <a:ext uri="{FF2B5EF4-FFF2-40B4-BE49-F238E27FC236}">
                  <a16:creationId xmlns:a16="http://schemas.microsoft.com/office/drawing/2014/main" id="{B2D09E50-17BA-3E62-ABE4-B49390962AC7}"/>
                </a:ext>
              </a:extLst>
            </p:cNvPr>
            <p:cNvSpPr>
              <a:spLocks noChangeArrowheads="1"/>
            </p:cNvSpPr>
            <p:nvPr/>
          </p:nvSpPr>
          <p:spPr bwMode="auto">
            <a:xfrm>
              <a:off x="8847" y="12511"/>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Rectangle 129">
              <a:extLst>
                <a:ext uri="{FF2B5EF4-FFF2-40B4-BE49-F238E27FC236}">
                  <a16:creationId xmlns:a16="http://schemas.microsoft.com/office/drawing/2014/main" id="{435AC0E8-4CA1-5F8D-6C34-0A912EE567D2}"/>
                </a:ext>
              </a:extLst>
            </p:cNvPr>
            <p:cNvSpPr>
              <a:spLocks noChangeArrowheads="1"/>
            </p:cNvSpPr>
            <p:nvPr/>
          </p:nvSpPr>
          <p:spPr bwMode="auto">
            <a:xfrm>
              <a:off x="9208" y="12511"/>
              <a:ext cx="362"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Rectangle 128">
              <a:extLst>
                <a:ext uri="{FF2B5EF4-FFF2-40B4-BE49-F238E27FC236}">
                  <a16:creationId xmlns:a16="http://schemas.microsoft.com/office/drawing/2014/main" id="{C12C5320-D9E1-4E41-2059-17776A861247}"/>
                </a:ext>
              </a:extLst>
            </p:cNvPr>
            <p:cNvSpPr>
              <a:spLocks noChangeArrowheads="1"/>
            </p:cNvSpPr>
            <p:nvPr/>
          </p:nvSpPr>
          <p:spPr bwMode="auto">
            <a:xfrm>
              <a:off x="9570" y="12511"/>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Rectangle 127">
              <a:extLst>
                <a:ext uri="{FF2B5EF4-FFF2-40B4-BE49-F238E27FC236}">
                  <a16:creationId xmlns:a16="http://schemas.microsoft.com/office/drawing/2014/main" id="{A12BD777-116E-A564-933F-3EA11EEFC442}"/>
                </a:ext>
              </a:extLst>
            </p:cNvPr>
            <p:cNvSpPr>
              <a:spLocks noChangeArrowheads="1"/>
            </p:cNvSpPr>
            <p:nvPr/>
          </p:nvSpPr>
          <p:spPr bwMode="auto">
            <a:xfrm>
              <a:off x="9926" y="12511"/>
              <a:ext cx="361" cy="330"/>
            </a:xfrm>
            <a:prstGeom prst="rect">
              <a:avLst/>
            </a:prstGeom>
            <a:solidFill>
              <a:srgbClr val="FFFFFF"/>
            </a:solidFill>
            <a:ln>
              <a:noFill/>
            </a:ln>
            <a:effectLst/>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AutoShape 126">
              <a:extLst>
                <a:ext uri="{FF2B5EF4-FFF2-40B4-BE49-F238E27FC236}">
                  <a16:creationId xmlns:a16="http://schemas.microsoft.com/office/drawing/2014/main" id="{E475F391-4820-DF64-7B95-497E3AACCE55}"/>
                </a:ext>
              </a:extLst>
            </p:cNvPr>
            <p:cNvSpPr>
              <a:spLocks noChangeShapeType="1"/>
            </p:cNvSpPr>
            <p:nvPr/>
          </p:nvSpPr>
          <p:spPr bwMode="auto">
            <a:xfrm flipH="1">
              <a:off x="9032" y="12841"/>
              <a:ext cx="719"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AutoShape 125">
              <a:extLst>
                <a:ext uri="{FF2B5EF4-FFF2-40B4-BE49-F238E27FC236}">
                  <a16:creationId xmlns:a16="http://schemas.microsoft.com/office/drawing/2014/main" id="{0E67CF44-A5F7-828E-4405-FD0223F7BEEE}"/>
                </a:ext>
              </a:extLst>
            </p:cNvPr>
            <p:cNvSpPr>
              <a:spLocks noChangeShapeType="1"/>
            </p:cNvSpPr>
            <p:nvPr/>
          </p:nvSpPr>
          <p:spPr bwMode="auto">
            <a:xfrm flipH="1">
              <a:off x="9032" y="12841"/>
              <a:ext cx="1075" cy="598"/>
            </a:xfrm>
            <a:prstGeom prst="straightConnector1">
              <a:avLst/>
            </a:prstGeom>
            <a:noFill/>
            <a:ln w="12700">
              <a:solidFill>
                <a:srgbClr val="00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Text Box 124">
              <a:extLst>
                <a:ext uri="{FF2B5EF4-FFF2-40B4-BE49-F238E27FC236}">
                  <a16:creationId xmlns:a16="http://schemas.microsoft.com/office/drawing/2014/main" id="{9C35F15F-905F-5597-90B4-E700FB759777}"/>
                </a:ext>
              </a:extLst>
            </p:cNvPr>
            <p:cNvSpPr txBox="1">
              <a:spLocks noChangeArrowheads="1"/>
            </p:cNvSpPr>
            <p:nvPr/>
          </p:nvSpPr>
          <p:spPr bwMode="auto">
            <a:xfrm>
              <a:off x="2330" y="12439"/>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T1</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0" name="Text Box 123">
              <a:extLst>
                <a:ext uri="{FF2B5EF4-FFF2-40B4-BE49-F238E27FC236}">
                  <a16:creationId xmlns:a16="http://schemas.microsoft.com/office/drawing/2014/main" id="{EA280D61-4E06-2995-7A06-749F83A5EB19}"/>
                </a:ext>
              </a:extLst>
            </p:cNvPr>
            <p:cNvSpPr txBox="1">
              <a:spLocks noChangeArrowheads="1"/>
            </p:cNvSpPr>
            <p:nvPr/>
          </p:nvSpPr>
          <p:spPr bwMode="auto">
            <a:xfrm>
              <a:off x="2706" y="12446"/>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T2</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1" name="Text Box 122">
              <a:extLst>
                <a:ext uri="{FF2B5EF4-FFF2-40B4-BE49-F238E27FC236}">
                  <a16:creationId xmlns:a16="http://schemas.microsoft.com/office/drawing/2014/main" id="{48B62003-5A25-2543-738C-D5825401CB7A}"/>
                </a:ext>
              </a:extLst>
            </p:cNvPr>
            <p:cNvSpPr txBox="1">
              <a:spLocks noChangeArrowheads="1"/>
            </p:cNvSpPr>
            <p:nvPr/>
          </p:nvSpPr>
          <p:spPr bwMode="auto">
            <a:xfrm>
              <a:off x="3046" y="12446"/>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T3</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2" name="Text Box 121">
              <a:extLst>
                <a:ext uri="{FF2B5EF4-FFF2-40B4-BE49-F238E27FC236}">
                  <a16:creationId xmlns:a16="http://schemas.microsoft.com/office/drawing/2014/main" id="{1B97D232-3E57-292A-DB93-B4DC5E49A732}"/>
                </a:ext>
              </a:extLst>
            </p:cNvPr>
            <p:cNvSpPr txBox="1">
              <a:spLocks noChangeArrowheads="1"/>
            </p:cNvSpPr>
            <p:nvPr/>
          </p:nvSpPr>
          <p:spPr bwMode="auto">
            <a:xfrm>
              <a:off x="3427" y="12441"/>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T4</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3" name="Text Box 120">
              <a:extLst>
                <a:ext uri="{FF2B5EF4-FFF2-40B4-BE49-F238E27FC236}">
                  <a16:creationId xmlns:a16="http://schemas.microsoft.com/office/drawing/2014/main" id="{09B5E67C-EDCA-FE22-39CB-D933CCC98CA4}"/>
                </a:ext>
              </a:extLst>
            </p:cNvPr>
            <p:cNvSpPr txBox="1">
              <a:spLocks noChangeArrowheads="1"/>
            </p:cNvSpPr>
            <p:nvPr/>
          </p:nvSpPr>
          <p:spPr bwMode="auto">
            <a:xfrm>
              <a:off x="3785" y="12441"/>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T5</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4" name="Text Box 119">
              <a:extLst>
                <a:ext uri="{FF2B5EF4-FFF2-40B4-BE49-F238E27FC236}">
                  <a16:creationId xmlns:a16="http://schemas.microsoft.com/office/drawing/2014/main" id="{42D1BB28-E44B-D43A-CB14-7B191B450B9F}"/>
                </a:ext>
              </a:extLst>
            </p:cNvPr>
            <p:cNvSpPr txBox="1">
              <a:spLocks noChangeArrowheads="1"/>
            </p:cNvSpPr>
            <p:nvPr/>
          </p:nvSpPr>
          <p:spPr bwMode="auto">
            <a:xfrm>
              <a:off x="4146" y="12446"/>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T6</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5" name="Text Box 118">
              <a:extLst>
                <a:ext uri="{FF2B5EF4-FFF2-40B4-BE49-F238E27FC236}">
                  <a16:creationId xmlns:a16="http://schemas.microsoft.com/office/drawing/2014/main" id="{2AB405F6-4540-6CF6-E066-6FEFFCEFFD06}"/>
                </a:ext>
              </a:extLst>
            </p:cNvPr>
            <p:cNvSpPr txBox="1">
              <a:spLocks noChangeArrowheads="1"/>
            </p:cNvSpPr>
            <p:nvPr/>
          </p:nvSpPr>
          <p:spPr bwMode="auto">
            <a:xfrm>
              <a:off x="8003" y="12412"/>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T1</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6" name="Text Box 117">
              <a:extLst>
                <a:ext uri="{FF2B5EF4-FFF2-40B4-BE49-F238E27FC236}">
                  <a16:creationId xmlns:a16="http://schemas.microsoft.com/office/drawing/2014/main" id="{5B5D406B-D82F-48B7-F03E-804230AF871B}"/>
                </a:ext>
              </a:extLst>
            </p:cNvPr>
            <p:cNvSpPr txBox="1">
              <a:spLocks noChangeArrowheads="1"/>
            </p:cNvSpPr>
            <p:nvPr/>
          </p:nvSpPr>
          <p:spPr bwMode="auto">
            <a:xfrm>
              <a:off x="8379" y="12419"/>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T2</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7" name="Text Box 116">
              <a:extLst>
                <a:ext uri="{FF2B5EF4-FFF2-40B4-BE49-F238E27FC236}">
                  <a16:creationId xmlns:a16="http://schemas.microsoft.com/office/drawing/2014/main" id="{FF278DE3-10AD-FCC4-36E8-C9CE52BD331E}"/>
                </a:ext>
              </a:extLst>
            </p:cNvPr>
            <p:cNvSpPr txBox="1">
              <a:spLocks noChangeArrowheads="1"/>
            </p:cNvSpPr>
            <p:nvPr/>
          </p:nvSpPr>
          <p:spPr bwMode="auto">
            <a:xfrm>
              <a:off x="8719" y="12419"/>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T3</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8" name="Text Box 115">
              <a:extLst>
                <a:ext uri="{FF2B5EF4-FFF2-40B4-BE49-F238E27FC236}">
                  <a16:creationId xmlns:a16="http://schemas.microsoft.com/office/drawing/2014/main" id="{38543364-531B-C6C4-2801-A9368FD4F6D4}"/>
                </a:ext>
              </a:extLst>
            </p:cNvPr>
            <p:cNvSpPr txBox="1">
              <a:spLocks noChangeArrowheads="1"/>
            </p:cNvSpPr>
            <p:nvPr/>
          </p:nvSpPr>
          <p:spPr bwMode="auto">
            <a:xfrm>
              <a:off x="9100" y="12414"/>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T4</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9" name="Text Box 114">
              <a:extLst>
                <a:ext uri="{FF2B5EF4-FFF2-40B4-BE49-F238E27FC236}">
                  <a16:creationId xmlns:a16="http://schemas.microsoft.com/office/drawing/2014/main" id="{DFEDD50C-AC87-B68B-D3DD-A2D00FF57B11}"/>
                </a:ext>
              </a:extLst>
            </p:cNvPr>
            <p:cNvSpPr txBox="1">
              <a:spLocks noChangeArrowheads="1"/>
            </p:cNvSpPr>
            <p:nvPr/>
          </p:nvSpPr>
          <p:spPr bwMode="auto">
            <a:xfrm>
              <a:off x="9458" y="12414"/>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T5</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60" name="Text Box 113">
              <a:extLst>
                <a:ext uri="{FF2B5EF4-FFF2-40B4-BE49-F238E27FC236}">
                  <a16:creationId xmlns:a16="http://schemas.microsoft.com/office/drawing/2014/main" id="{BABEDDE6-7D02-C226-B65E-915D09F13EE5}"/>
                </a:ext>
              </a:extLst>
            </p:cNvPr>
            <p:cNvSpPr txBox="1">
              <a:spLocks noChangeArrowheads="1"/>
            </p:cNvSpPr>
            <p:nvPr/>
          </p:nvSpPr>
          <p:spPr bwMode="auto">
            <a:xfrm>
              <a:off x="9819" y="12419"/>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T6</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61" name="Text Box 112">
              <a:extLst>
                <a:ext uri="{FF2B5EF4-FFF2-40B4-BE49-F238E27FC236}">
                  <a16:creationId xmlns:a16="http://schemas.microsoft.com/office/drawing/2014/main" id="{A3C03025-B186-A5BD-46EB-0B861BA0349D}"/>
                </a:ext>
              </a:extLst>
            </p:cNvPr>
            <p:cNvSpPr txBox="1">
              <a:spLocks noChangeArrowheads="1"/>
            </p:cNvSpPr>
            <p:nvPr/>
          </p:nvSpPr>
          <p:spPr bwMode="auto">
            <a:xfrm>
              <a:off x="5192" y="12407"/>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T1</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62" name="Text Box 111">
              <a:extLst>
                <a:ext uri="{FF2B5EF4-FFF2-40B4-BE49-F238E27FC236}">
                  <a16:creationId xmlns:a16="http://schemas.microsoft.com/office/drawing/2014/main" id="{55B7713B-78DF-890A-7587-12780C29E052}"/>
                </a:ext>
              </a:extLst>
            </p:cNvPr>
            <p:cNvSpPr txBox="1">
              <a:spLocks noChangeArrowheads="1"/>
            </p:cNvSpPr>
            <p:nvPr/>
          </p:nvSpPr>
          <p:spPr bwMode="auto">
            <a:xfrm>
              <a:off x="5568" y="12414"/>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T2</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63" name="Text Box 110">
              <a:extLst>
                <a:ext uri="{FF2B5EF4-FFF2-40B4-BE49-F238E27FC236}">
                  <a16:creationId xmlns:a16="http://schemas.microsoft.com/office/drawing/2014/main" id="{B3870BB5-C90B-83DE-3F62-FA712606ED3C}"/>
                </a:ext>
              </a:extLst>
            </p:cNvPr>
            <p:cNvSpPr txBox="1">
              <a:spLocks noChangeArrowheads="1"/>
            </p:cNvSpPr>
            <p:nvPr/>
          </p:nvSpPr>
          <p:spPr bwMode="auto">
            <a:xfrm>
              <a:off x="5908" y="12414"/>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T3</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64" name="Text Box 109">
              <a:extLst>
                <a:ext uri="{FF2B5EF4-FFF2-40B4-BE49-F238E27FC236}">
                  <a16:creationId xmlns:a16="http://schemas.microsoft.com/office/drawing/2014/main" id="{1887A302-0902-7428-E8CD-CB87A0A833AB}"/>
                </a:ext>
              </a:extLst>
            </p:cNvPr>
            <p:cNvSpPr txBox="1">
              <a:spLocks noChangeArrowheads="1"/>
            </p:cNvSpPr>
            <p:nvPr/>
          </p:nvSpPr>
          <p:spPr bwMode="auto">
            <a:xfrm>
              <a:off x="6289" y="12409"/>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T4</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65" name="Text Box 108">
              <a:extLst>
                <a:ext uri="{FF2B5EF4-FFF2-40B4-BE49-F238E27FC236}">
                  <a16:creationId xmlns:a16="http://schemas.microsoft.com/office/drawing/2014/main" id="{CFA04D0A-706F-D20F-5DB7-2BFC70200C94}"/>
                </a:ext>
              </a:extLst>
            </p:cNvPr>
            <p:cNvSpPr txBox="1">
              <a:spLocks noChangeArrowheads="1"/>
            </p:cNvSpPr>
            <p:nvPr/>
          </p:nvSpPr>
          <p:spPr bwMode="auto">
            <a:xfrm>
              <a:off x="6647" y="12409"/>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T5</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66" name="Text Box 107">
              <a:extLst>
                <a:ext uri="{FF2B5EF4-FFF2-40B4-BE49-F238E27FC236}">
                  <a16:creationId xmlns:a16="http://schemas.microsoft.com/office/drawing/2014/main" id="{31910D07-473E-08FD-7076-4409EF431850}"/>
                </a:ext>
              </a:extLst>
            </p:cNvPr>
            <p:cNvSpPr txBox="1">
              <a:spLocks noChangeArrowheads="1"/>
            </p:cNvSpPr>
            <p:nvPr/>
          </p:nvSpPr>
          <p:spPr bwMode="auto">
            <a:xfrm>
              <a:off x="7008" y="12414"/>
              <a:ext cx="540"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T6</a:t>
              </a:r>
              <a:endParaRPr kumimoji="0" lang="en-US" altLang="zh-CN"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67" name="Text Box 106">
              <a:extLst>
                <a:ext uri="{FF2B5EF4-FFF2-40B4-BE49-F238E27FC236}">
                  <a16:creationId xmlns:a16="http://schemas.microsoft.com/office/drawing/2014/main" id="{172DC2B9-F9E9-B464-56FC-78299919E130}"/>
                </a:ext>
              </a:extLst>
            </p:cNvPr>
            <p:cNvSpPr txBox="1">
              <a:spLocks noChangeArrowheads="1"/>
            </p:cNvSpPr>
            <p:nvPr/>
          </p:nvSpPr>
          <p:spPr bwMode="auto">
            <a:xfrm>
              <a:off x="2856" y="13786"/>
              <a:ext cx="1309"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(a) </a:t>
              </a:r>
              <a:r>
                <a:rPr kumimoji="0" lang="zh-CN" altLang="en-US"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低冲突</a:t>
              </a:r>
              <a:endParaRPr kumimoji="0" lang="zh-CN" altLang="en-US" sz="1800" b="0" i="0" u="none" strike="noStrike" cap="none" normalizeH="0" baseline="0">
                <a:ln>
                  <a:noFill/>
                </a:ln>
                <a:solidFill>
                  <a:schemeClr val="tx1"/>
                </a:solidFill>
                <a:effectLst/>
                <a:latin typeface="Arial" panose="020B0604020202020204" pitchFamily="34" charset="0"/>
              </a:endParaRPr>
            </a:p>
          </p:txBody>
        </p:sp>
        <p:sp>
          <p:nvSpPr>
            <p:cNvPr id="168" name="Text Box 105">
              <a:extLst>
                <a:ext uri="{FF2B5EF4-FFF2-40B4-BE49-F238E27FC236}">
                  <a16:creationId xmlns:a16="http://schemas.microsoft.com/office/drawing/2014/main" id="{E8E123D9-2081-85B9-BB09-C243ECCE936E}"/>
                </a:ext>
              </a:extLst>
            </p:cNvPr>
            <p:cNvSpPr txBox="1">
              <a:spLocks noChangeArrowheads="1"/>
            </p:cNvSpPr>
            <p:nvPr/>
          </p:nvSpPr>
          <p:spPr bwMode="auto">
            <a:xfrm>
              <a:off x="5732" y="13770"/>
              <a:ext cx="1309"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(b) </a:t>
              </a:r>
              <a:r>
                <a:rPr kumimoji="0" lang="zh-CN" altLang="en-US"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高冲突</a:t>
              </a:r>
              <a:endParaRPr kumimoji="0" lang="zh-CN" altLang="en-US" sz="1800" b="0" i="0" u="none" strike="noStrike" cap="none" normalizeH="0" baseline="0">
                <a:ln>
                  <a:noFill/>
                </a:ln>
                <a:solidFill>
                  <a:schemeClr val="tx1"/>
                </a:solidFill>
                <a:effectLst/>
                <a:latin typeface="Arial" panose="020B0604020202020204" pitchFamily="34" charset="0"/>
              </a:endParaRPr>
            </a:p>
          </p:txBody>
        </p:sp>
        <p:sp>
          <p:nvSpPr>
            <p:cNvPr id="169" name="Text Box 104">
              <a:extLst>
                <a:ext uri="{FF2B5EF4-FFF2-40B4-BE49-F238E27FC236}">
                  <a16:creationId xmlns:a16="http://schemas.microsoft.com/office/drawing/2014/main" id="{1EA2790D-3E6C-9200-42A9-0F520BE85AD5}"/>
                </a:ext>
              </a:extLst>
            </p:cNvPr>
            <p:cNvSpPr txBox="1">
              <a:spLocks noChangeArrowheads="1"/>
            </p:cNvSpPr>
            <p:nvPr/>
          </p:nvSpPr>
          <p:spPr bwMode="auto">
            <a:xfrm>
              <a:off x="8563" y="13769"/>
              <a:ext cx="1309" cy="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(c) </a:t>
              </a:r>
              <a:r>
                <a:rPr kumimoji="0" lang="zh-CN" altLang="en-US"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热点</a:t>
              </a:r>
              <a:endParaRPr kumimoji="0" lang="zh-CN" altLang="en-US" sz="1800" b="0" i="0" u="none" strike="noStrike" cap="none" normalizeH="0" baseline="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1270061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3775393" cy="523220"/>
          </a:xfrm>
          <a:prstGeom prst="rect">
            <a:avLst/>
          </a:prstGeom>
          <a:noFill/>
        </p:spPr>
        <p:txBody>
          <a:bodyPr wrap="none" rtlCol="0">
            <a:spAutoFit/>
          </a:bodyPr>
          <a:lstStyle/>
          <a:p>
            <a:r>
              <a:rPr kumimoji="1" lang="zh-CN" altLang="en-US" sz="2800" b="1" dirty="0">
                <a:ea typeface="TencentSans W7" panose="020C04030202040F0204" pitchFamily="34" charset="-122"/>
              </a:rPr>
              <a:t>并发控制协议相关工作</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3014132" cy="646331"/>
          </a:xfrm>
          <a:prstGeom prst="rect">
            <a:avLst/>
          </a:prstGeom>
          <a:noFill/>
        </p:spPr>
        <p:txBody>
          <a:bodyPr wrap="square">
            <a:spAutoFit/>
          </a:bodyPr>
          <a:lstStyle/>
          <a:p>
            <a:r>
              <a:rPr lang="zh-CN" altLang="en-US" b="1" dirty="0"/>
              <a:t>自</a:t>
            </a:r>
            <a:r>
              <a:rPr lang="en-US" altLang="zh-CN" b="1" dirty="0"/>
              <a:t>2012</a:t>
            </a:r>
            <a:r>
              <a:rPr lang="zh-CN" altLang="en-US" b="1" dirty="0"/>
              <a:t>年以来的最新</a:t>
            </a:r>
            <a:r>
              <a:rPr lang="en-US" altLang="zh-CN" b="1" dirty="0"/>
              <a:t>CC</a:t>
            </a:r>
            <a:r>
              <a:rPr lang="zh-CN" altLang="en-US" b="1" dirty="0"/>
              <a:t>协议可以归纳为六个类别：</a:t>
            </a:r>
            <a:endParaRPr lang="en-US" altLang="zh-CN" b="1" dirty="0"/>
          </a:p>
        </p:txBody>
      </p:sp>
      <p:sp>
        <p:nvSpPr>
          <p:cNvPr id="7" name="文本框 6">
            <a:extLst>
              <a:ext uri="{FF2B5EF4-FFF2-40B4-BE49-F238E27FC236}">
                <a16:creationId xmlns:a16="http://schemas.microsoft.com/office/drawing/2014/main" id="{EB67C535-26B6-2CF8-AB24-B47B1FD51B97}"/>
              </a:ext>
            </a:extLst>
          </p:cNvPr>
          <p:cNvSpPr txBox="1"/>
          <p:nvPr/>
        </p:nvSpPr>
        <p:spPr>
          <a:xfrm>
            <a:off x="7376474" y="1974542"/>
            <a:ext cx="4574894" cy="1754326"/>
          </a:xfrm>
          <a:prstGeom prst="rect">
            <a:avLst/>
          </a:prstGeom>
          <a:noFill/>
        </p:spPr>
        <p:txBody>
          <a:bodyPr wrap="square">
            <a:spAutoFit/>
          </a:bodyPr>
          <a:lstStyle/>
          <a:p>
            <a:pPr marL="285750" indent="-285750">
              <a:buFont typeface="Arial" panose="020B0604020202020204" pitchFamily="34" charset="0"/>
              <a:buChar char="•"/>
            </a:pPr>
            <a:r>
              <a:rPr lang="zh-CN" altLang="en-US" dirty="0"/>
              <a:t>two-phase locking (2PL)</a:t>
            </a:r>
            <a:endParaRPr lang="en-US" altLang="zh-CN" dirty="0"/>
          </a:p>
          <a:p>
            <a:pPr marL="285750" indent="-285750">
              <a:buFont typeface="Arial" panose="020B0604020202020204" pitchFamily="34" charset="0"/>
              <a:buChar char="•"/>
            </a:pPr>
            <a:r>
              <a:rPr lang="zh-CN" altLang="en-US" dirty="0"/>
              <a:t>timestamp ordering (TO)</a:t>
            </a:r>
            <a:endParaRPr lang="en-US" altLang="zh-CN" dirty="0"/>
          </a:p>
          <a:p>
            <a:pPr marL="285750" indent="-285750">
              <a:buFont typeface="Arial" panose="020B0604020202020204" pitchFamily="34" charset="0"/>
              <a:buChar char="•"/>
            </a:pPr>
            <a:r>
              <a:rPr lang="zh-CN" altLang="en-US" dirty="0"/>
              <a:t>multi-version concurrency control (MVCC)</a:t>
            </a:r>
            <a:endParaRPr lang="en-US" altLang="zh-CN" dirty="0"/>
          </a:p>
          <a:p>
            <a:pPr marL="285750" indent="-285750">
              <a:buFont typeface="Arial" panose="020B0604020202020204" pitchFamily="34" charset="0"/>
              <a:buChar char="•"/>
            </a:pPr>
            <a:r>
              <a:rPr lang="zh-CN" altLang="en-US" dirty="0"/>
              <a:t>optimistic concurrency control (OCC)</a:t>
            </a:r>
            <a:endParaRPr lang="en-US" altLang="zh-CN" dirty="0"/>
          </a:p>
          <a:p>
            <a:pPr marL="285750" indent="-285750">
              <a:buFont typeface="Arial" panose="020B0604020202020204" pitchFamily="34" charset="0"/>
              <a:buChar char="•"/>
            </a:pPr>
            <a:r>
              <a:rPr lang="zh-CN" altLang="en-US" i="1" dirty="0"/>
              <a:t>deterministic concurrency control </a:t>
            </a:r>
            <a:r>
              <a:rPr lang="en-US" altLang="zh-CN" i="1" dirty="0"/>
              <a:t>(DCC)</a:t>
            </a:r>
          </a:p>
          <a:p>
            <a:pPr marL="285750" indent="-285750">
              <a:buFont typeface="Arial" panose="020B0604020202020204" pitchFamily="34" charset="0"/>
              <a:buChar char="•"/>
            </a:pPr>
            <a:r>
              <a:rPr lang="zh-CN" altLang="en-US" i="1" dirty="0"/>
              <a:t>adaptive concurrency control </a:t>
            </a:r>
            <a:r>
              <a:rPr lang="en-US" altLang="zh-CN" i="1" dirty="0"/>
              <a:t>(ACC)</a:t>
            </a:r>
            <a:endParaRPr lang="zh-CN" altLang="en-US" i="1" dirty="0"/>
          </a:p>
        </p:txBody>
      </p:sp>
      <p:pic>
        <p:nvPicPr>
          <p:cNvPr id="2" name="图片 1" descr="图示&#10;&#10;描述已自动生成">
            <a:extLst>
              <a:ext uri="{FF2B5EF4-FFF2-40B4-BE49-F238E27FC236}">
                <a16:creationId xmlns:a16="http://schemas.microsoft.com/office/drawing/2014/main" id="{5416F8C4-D679-1D47-720E-B5587B3B12F1}"/>
              </a:ext>
            </a:extLst>
          </p:cNvPr>
          <p:cNvPicPr>
            <a:picLocks noChangeAspect="1"/>
          </p:cNvPicPr>
          <p:nvPr/>
        </p:nvPicPr>
        <p:blipFill>
          <a:blip r:embed="rId6"/>
          <a:stretch>
            <a:fillRect/>
          </a:stretch>
        </p:blipFill>
        <p:spPr>
          <a:xfrm>
            <a:off x="2775309" y="1113092"/>
            <a:ext cx="4347807" cy="5582980"/>
          </a:xfrm>
          <a:prstGeom prst="rect">
            <a:avLst/>
          </a:prstGeom>
        </p:spPr>
      </p:pic>
      <p:sp>
        <p:nvSpPr>
          <p:cNvPr id="4" name="文本框 3">
            <a:extLst>
              <a:ext uri="{FF2B5EF4-FFF2-40B4-BE49-F238E27FC236}">
                <a16:creationId xmlns:a16="http://schemas.microsoft.com/office/drawing/2014/main" id="{F5A13A10-E4A8-2E72-99F8-537D288D16B6}"/>
              </a:ext>
            </a:extLst>
          </p:cNvPr>
          <p:cNvSpPr txBox="1"/>
          <p:nvPr/>
        </p:nvSpPr>
        <p:spPr>
          <a:xfrm>
            <a:off x="7855152" y="4209651"/>
            <a:ext cx="3014132" cy="2308324"/>
          </a:xfrm>
          <a:prstGeom prst="rect">
            <a:avLst/>
          </a:prstGeom>
          <a:noFill/>
        </p:spPr>
        <p:txBody>
          <a:bodyPr wrap="square">
            <a:spAutoFit/>
          </a:bodyPr>
          <a:lstStyle/>
          <a:p>
            <a:r>
              <a:rPr lang="zh-CN" altLang="en-US" b="1" dirty="0"/>
              <a:t>信息点：</a:t>
            </a:r>
            <a:endParaRPr lang="en-US" altLang="zh-CN" b="1" dirty="0"/>
          </a:p>
          <a:p>
            <a:r>
              <a:rPr lang="en-US" altLang="zh-CN" b="1" dirty="0">
                <a:solidFill>
                  <a:srgbClr val="FF0000"/>
                </a:solidFill>
              </a:rPr>
              <a:t>1</a:t>
            </a:r>
            <a:r>
              <a:rPr lang="zh-CN" altLang="en-US" b="1" dirty="0">
                <a:solidFill>
                  <a:srgbClr val="FF0000"/>
                </a:solidFill>
              </a:rPr>
              <a:t>，越来越多关注</a:t>
            </a:r>
            <a:r>
              <a:rPr lang="en-US" altLang="zh-CN" b="1" dirty="0">
                <a:solidFill>
                  <a:srgbClr val="FF0000"/>
                </a:solidFill>
              </a:rPr>
              <a:t>Adaptive</a:t>
            </a:r>
            <a:r>
              <a:rPr lang="zh-CN" altLang="en-US" b="1" dirty="0">
                <a:solidFill>
                  <a:srgbClr val="FF0000"/>
                </a:solidFill>
              </a:rPr>
              <a:t>和</a:t>
            </a:r>
            <a:r>
              <a:rPr lang="en-US" altLang="zh-CN" b="1" dirty="0" err="1">
                <a:solidFill>
                  <a:srgbClr val="FF0000"/>
                </a:solidFill>
              </a:rPr>
              <a:t>Determistic</a:t>
            </a:r>
            <a:r>
              <a:rPr lang="zh-CN" altLang="en-US" b="1" dirty="0">
                <a:solidFill>
                  <a:srgbClr val="FF0000"/>
                </a:solidFill>
              </a:rPr>
              <a:t>，但是工业界大部分是</a:t>
            </a:r>
            <a:r>
              <a:rPr lang="en-US" altLang="zh-CN" b="1" dirty="0">
                <a:solidFill>
                  <a:srgbClr val="FF0000"/>
                </a:solidFill>
              </a:rPr>
              <a:t>2PL</a:t>
            </a:r>
            <a:r>
              <a:rPr lang="zh-CN" altLang="en-US" b="1" dirty="0">
                <a:solidFill>
                  <a:srgbClr val="FF0000"/>
                </a:solidFill>
              </a:rPr>
              <a:t>和</a:t>
            </a:r>
            <a:r>
              <a:rPr lang="en-US" altLang="zh-CN" b="1" dirty="0">
                <a:solidFill>
                  <a:srgbClr val="FF0000"/>
                </a:solidFill>
              </a:rPr>
              <a:t>MVCC</a:t>
            </a:r>
          </a:p>
          <a:p>
            <a:endParaRPr lang="en-US" altLang="zh-CN" b="1" dirty="0">
              <a:solidFill>
                <a:srgbClr val="FF0000"/>
              </a:solidFill>
            </a:endParaRPr>
          </a:p>
          <a:p>
            <a:r>
              <a:rPr lang="en-US" altLang="zh-CN" b="1" dirty="0">
                <a:solidFill>
                  <a:srgbClr val="FF0000"/>
                </a:solidFill>
              </a:rPr>
              <a:t>2</a:t>
            </a:r>
            <a:r>
              <a:rPr lang="zh-CN" altLang="en-US" b="1" dirty="0">
                <a:solidFill>
                  <a:srgbClr val="FF0000"/>
                </a:solidFill>
              </a:rPr>
              <a:t>，所有都是加速</a:t>
            </a:r>
            <a:r>
              <a:rPr lang="en-US" altLang="zh-CN" b="1" dirty="0">
                <a:solidFill>
                  <a:srgbClr val="FF0000"/>
                </a:solidFill>
              </a:rPr>
              <a:t>SER</a:t>
            </a:r>
            <a:r>
              <a:rPr lang="zh-CN" altLang="en-US" b="1" dirty="0">
                <a:solidFill>
                  <a:srgbClr val="FF0000"/>
                </a:solidFill>
              </a:rPr>
              <a:t>隔离级别，为什么没有快速快照协议，快速的</a:t>
            </a:r>
            <a:r>
              <a:rPr lang="en-US" altLang="zh-CN" b="1" dirty="0">
                <a:solidFill>
                  <a:srgbClr val="FF0000"/>
                </a:solidFill>
              </a:rPr>
              <a:t>RC</a:t>
            </a:r>
            <a:r>
              <a:rPr lang="zh-CN" altLang="en-US" b="1" dirty="0">
                <a:solidFill>
                  <a:srgbClr val="FF0000"/>
                </a:solidFill>
              </a:rPr>
              <a:t>协议？</a:t>
            </a:r>
            <a:endParaRPr lang="en-US" altLang="zh-CN" b="1" dirty="0">
              <a:solidFill>
                <a:srgbClr val="FF0000"/>
              </a:solidFill>
            </a:endParaRPr>
          </a:p>
        </p:txBody>
      </p:sp>
    </p:spTree>
    <p:extLst>
      <p:ext uri="{BB962C8B-B14F-4D97-AF65-F5344CB8AC3E}">
        <p14:creationId xmlns:p14="http://schemas.microsoft.com/office/powerpoint/2010/main" val="5882833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3057247" cy="523220"/>
          </a:xfrm>
          <a:prstGeom prst="rect">
            <a:avLst/>
          </a:prstGeom>
          <a:noFill/>
        </p:spPr>
        <p:txBody>
          <a:bodyPr wrap="none" rtlCol="0">
            <a:spAutoFit/>
          </a:bodyPr>
          <a:lstStyle/>
          <a:p>
            <a:r>
              <a:rPr kumimoji="1" lang="zh-CN" altLang="en-US" sz="2800" b="1" dirty="0">
                <a:ea typeface="TencentSans W7" panose="020C04030202040F0204" pitchFamily="34" charset="-122"/>
              </a:rPr>
              <a:t>热点优化相关工作</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zh-CN" altLang="en-US" b="1" dirty="0"/>
              <a:t>锁竞争减缓</a:t>
            </a:r>
            <a:endParaRPr lang="en-US" altLang="zh-CN" b="1" dirty="0"/>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zh-CN" altLang="en-US" b="1" dirty="0"/>
              <a:t>确定性调度</a:t>
            </a:r>
            <a:endParaRPr lang="en-US" altLang="zh-CN" b="1" dirty="0"/>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1477328"/>
          </a:xfrm>
          <a:prstGeom prst="rect">
            <a:avLst/>
          </a:prstGeom>
          <a:noFill/>
        </p:spPr>
        <p:txBody>
          <a:bodyPr wrap="square">
            <a:spAutoFit/>
          </a:bodyPr>
          <a:lstStyle/>
          <a:p>
            <a:r>
              <a:rPr lang="zh-CN" altLang="en-US" dirty="0"/>
              <a:t>现有研究方法通用性和吞吐量会随着工作负载的热点动态变化而降低，这类方法在高冲突工作负载中表现出一定的有效性</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646331"/>
          </a:xfrm>
          <a:prstGeom prst="rect">
            <a:avLst/>
          </a:prstGeom>
          <a:noFill/>
        </p:spPr>
        <p:txBody>
          <a:bodyPr wrap="square">
            <a:spAutoFit/>
          </a:bodyPr>
          <a:lstStyle/>
          <a:p>
            <a:r>
              <a:rPr lang="zh-CN" altLang="en-US" dirty="0"/>
              <a:t>可以有效消除分布式多次沟通成本</a:t>
            </a:r>
          </a:p>
        </p:txBody>
      </p:sp>
      <p:graphicFrame>
        <p:nvGraphicFramePr>
          <p:cNvPr id="11" name="表格 10">
            <a:extLst>
              <a:ext uri="{FF2B5EF4-FFF2-40B4-BE49-F238E27FC236}">
                <a16:creationId xmlns:a16="http://schemas.microsoft.com/office/drawing/2014/main" id="{8BC1F1EB-5384-2478-AFF5-FBEE6066BB15}"/>
              </a:ext>
            </a:extLst>
          </p:cNvPr>
          <p:cNvGraphicFramePr>
            <a:graphicFrameLocks noGrp="1"/>
          </p:cNvGraphicFramePr>
          <p:nvPr/>
        </p:nvGraphicFramePr>
        <p:xfrm>
          <a:off x="596500" y="1948234"/>
          <a:ext cx="6927850" cy="3080766"/>
        </p:xfrm>
        <a:graphic>
          <a:graphicData uri="http://schemas.openxmlformats.org/drawingml/2006/table">
            <a:tbl>
              <a:tblPr firstRow="1" firstCol="1" bandRow="1">
                <a:tableStyleId>{5C22544A-7EE6-4342-B048-85BDC9FD1C3A}</a:tableStyleId>
              </a:tblPr>
              <a:tblGrid>
                <a:gridCol w="699135">
                  <a:extLst>
                    <a:ext uri="{9D8B030D-6E8A-4147-A177-3AD203B41FA5}">
                      <a16:colId xmlns:a16="http://schemas.microsoft.com/office/drawing/2014/main" val="3916460946"/>
                    </a:ext>
                  </a:extLst>
                </a:gridCol>
                <a:gridCol w="1222713">
                  <a:extLst>
                    <a:ext uri="{9D8B030D-6E8A-4147-A177-3AD203B41FA5}">
                      <a16:colId xmlns:a16="http://schemas.microsoft.com/office/drawing/2014/main" val="4051935936"/>
                    </a:ext>
                  </a:extLst>
                </a:gridCol>
                <a:gridCol w="2653259">
                  <a:extLst>
                    <a:ext uri="{9D8B030D-6E8A-4147-A177-3AD203B41FA5}">
                      <a16:colId xmlns:a16="http://schemas.microsoft.com/office/drawing/2014/main" val="4247223052"/>
                    </a:ext>
                  </a:extLst>
                </a:gridCol>
                <a:gridCol w="2352743">
                  <a:extLst>
                    <a:ext uri="{9D8B030D-6E8A-4147-A177-3AD203B41FA5}">
                      <a16:colId xmlns:a16="http://schemas.microsoft.com/office/drawing/2014/main" val="3108090540"/>
                    </a:ext>
                  </a:extLst>
                </a:gridCol>
              </a:tblGrid>
              <a:tr h="0">
                <a:tc>
                  <a:txBody>
                    <a:bodyPr/>
                    <a:lstStyle/>
                    <a:p>
                      <a:pPr algn="just">
                        <a:lnSpc>
                          <a:spcPts val="2200"/>
                        </a:lnSpc>
                      </a:pPr>
                      <a:r>
                        <a:rPr lang="zh-CN" sz="1200" kern="100">
                          <a:effectLst/>
                        </a:rPr>
                        <a:t>分类</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名称</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方法核心思想</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不足之处</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41164954"/>
                  </a:ext>
                </a:extLst>
              </a:tr>
              <a:tr h="0">
                <a:tc rowSpan="5">
                  <a:txBody>
                    <a:bodyPr/>
                    <a:lstStyle/>
                    <a:p>
                      <a:pPr algn="ctr">
                        <a:lnSpc>
                          <a:spcPts val="2200"/>
                        </a:lnSpc>
                      </a:pPr>
                      <a:r>
                        <a:rPr lang="zh-CN" sz="1200" kern="100">
                          <a:effectLst/>
                        </a:rPr>
                        <a:t>锁竞争减缓</a:t>
                      </a:r>
                      <a:endParaRPr lang="zh-CN" sz="12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ts val="2200"/>
                        </a:lnSpc>
                      </a:pPr>
                      <a:r>
                        <a:rPr lang="en-US" sz="1200" kern="100">
                          <a:effectLst/>
                        </a:rPr>
                        <a:t>QURO[26]</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调度更新操作使其延后执行</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无热点优化，需要改动工作负载</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113291192"/>
                  </a:ext>
                </a:extLst>
              </a:tr>
              <a:tr h="0">
                <a:tc vMerge="1">
                  <a:txBody>
                    <a:bodyPr/>
                    <a:lstStyle/>
                    <a:p>
                      <a:endParaRPr lang="zh-CN" altLang="en-US"/>
                    </a:p>
                  </a:txBody>
                  <a:tcPr/>
                </a:tc>
                <a:tc>
                  <a:txBody>
                    <a:bodyPr/>
                    <a:lstStyle/>
                    <a:p>
                      <a:pPr algn="just">
                        <a:lnSpc>
                          <a:spcPts val="2200"/>
                        </a:lnSpc>
                      </a:pPr>
                      <a:r>
                        <a:rPr lang="en-US" sz="1200" kern="100" dirty="0">
                          <a:effectLst/>
                        </a:rPr>
                        <a:t>Bamboo[2]</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提前释放锁来提高并发度</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没有消除锁竞争，存在级联回滚</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389300080"/>
                  </a:ext>
                </a:extLst>
              </a:tr>
              <a:tr h="0">
                <a:tc vMerge="1">
                  <a:txBody>
                    <a:bodyPr/>
                    <a:lstStyle/>
                    <a:p>
                      <a:endParaRPr lang="zh-CN" altLang="en-US"/>
                    </a:p>
                  </a:txBody>
                  <a:tcPr/>
                </a:tc>
                <a:tc>
                  <a:txBody>
                    <a:bodyPr/>
                    <a:lstStyle/>
                    <a:p>
                      <a:pPr algn="just">
                        <a:lnSpc>
                          <a:spcPts val="2200"/>
                        </a:lnSpc>
                      </a:pPr>
                      <a:r>
                        <a:rPr lang="en-US" sz="1200" kern="100">
                          <a:effectLst/>
                        </a:rPr>
                        <a:t>PolarDB</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静态配置热点语句限制流量减缓锁竞争</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dirty="0">
                          <a:effectLst/>
                        </a:rPr>
                        <a:t>动态热点无法处理，需要改动工作负载</a:t>
                      </a:r>
                      <a:endParaRPr lang="zh-CN" sz="1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068960007"/>
                  </a:ext>
                </a:extLst>
              </a:tr>
              <a:tr h="0">
                <a:tc vMerge="1">
                  <a:txBody>
                    <a:bodyPr/>
                    <a:lstStyle/>
                    <a:p>
                      <a:endParaRPr lang="zh-CN" altLang="en-US"/>
                    </a:p>
                  </a:txBody>
                  <a:tcPr/>
                </a:tc>
                <a:tc>
                  <a:txBody>
                    <a:bodyPr/>
                    <a:lstStyle/>
                    <a:p>
                      <a:pPr algn="just">
                        <a:lnSpc>
                          <a:spcPts val="2200"/>
                        </a:lnSpc>
                      </a:pPr>
                      <a:r>
                        <a:rPr lang="en-US" sz="1200" kern="100">
                          <a:effectLst/>
                        </a:rPr>
                        <a:t>*TDSQL[32]</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数据分区和无锁化设计减少锁竞争</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dirty="0">
                          <a:effectLst/>
                        </a:rPr>
                        <a:t>无热点优化</a:t>
                      </a:r>
                      <a:endParaRPr lang="zh-CN" sz="1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517460634"/>
                  </a:ext>
                </a:extLst>
              </a:tr>
              <a:tr h="0">
                <a:tc vMerge="1">
                  <a:txBody>
                    <a:bodyPr/>
                    <a:lstStyle/>
                    <a:p>
                      <a:endParaRPr lang="zh-CN" altLang="en-US"/>
                    </a:p>
                  </a:txBody>
                  <a:tcPr/>
                </a:tc>
                <a:tc>
                  <a:txBody>
                    <a:bodyPr/>
                    <a:lstStyle/>
                    <a:p>
                      <a:pPr algn="just">
                        <a:lnSpc>
                          <a:spcPts val="2200"/>
                        </a:lnSpc>
                      </a:pPr>
                      <a:r>
                        <a:rPr lang="en-US" sz="1200" kern="100">
                          <a:effectLst/>
                        </a:rPr>
                        <a:t>*GeoTP[31]</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dirty="0">
                          <a:effectLst/>
                        </a:rPr>
                        <a:t>根据网络状况动态调度更新操作使其延后执行</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无热点优化，需要改动工作负载</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706128346"/>
                  </a:ext>
                </a:extLst>
              </a:tr>
              <a:tr h="0">
                <a:tc rowSpan="3">
                  <a:txBody>
                    <a:bodyPr/>
                    <a:lstStyle/>
                    <a:p>
                      <a:pPr algn="ctr">
                        <a:lnSpc>
                          <a:spcPts val="2200"/>
                        </a:lnSpc>
                      </a:pPr>
                      <a:r>
                        <a:rPr lang="zh-CN" sz="1200" kern="100">
                          <a:effectLst/>
                        </a:rPr>
                        <a:t>确定性调度</a:t>
                      </a:r>
                      <a:endParaRPr lang="zh-CN" sz="12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ts val="2200"/>
                        </a:lnSpc>
                      </a:pPr>
                      <a:r>
                        <a:rPr lang="en-US" sz="1200" kern="100">
                          <a:effectLst/>
                        </a:rPr>
                        <a:t>Calvin[10]</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调度事务执行，消除分布式</a:t>
                      </a:r>
                      <a:r>
                        <a:rPr lang="en-US" sz="1200" kern="100">
                          <a:effectLst/>
                        </a:rPr>
                        <a:t>2PC</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需要预先获取读写集，调度开销</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66490585"/>
                  </a:ext>
                </a:extLst>
              </a:tr>
              <a:tr h="48895">
                <a:tc vMerge="1">
                  <a:txBody>
                    <a:bodyPr/>
                    <a:lstStyle/>
                    <a:p>
                      <a:endParaRPr lang="zh-CN" altLang="en-US"/>
                    </a:p>
                  </a:txBody>
                  <a:tcPr/>
                </a:tc>
                <a:tc>
                  <a:txBody>
                    <a:bodyPr/>
                    <a:lstStyle/>
                    <a:p>
                      <a:pPr algn="just">
                        <a:lnSpc>
                          <a:spcPts val="2200"/>
                        </a:lnSpc>
                      </a:pPr>
                      <a:r>
                        <a:rPr lang="en-US" sz="1200" kern="100">
                          <a:effectLst/>
                        </a:rPr>
                        <a:t>Aria[13]</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结合</a:t>
                      </a:r>
                      <a:r>
                        <a:rPr lang="en-US" sz="1200" kern="100">
                          <a:effectLst/>
                        </a:rPr>
                        <a:t>OCC</a:t>
                      </a:r>
                      <a:r>
                        <a:rPr lang="zh-CN" sz="1200" kern="100">
                          <a:effectLst/>
                        </a:rPr>
                        <a:t>和</a:t>
                      </a:r>
                      <a:r>
                        <a:rPr lang="en-US" sz="1200" kern="100">
                          <a:effectLst/>
                        </a:rPr>
                        <a:t>DCC</a:t>
                      </a:r>
                      <a:r>
                        <a:rPr lang="zh-CN" sz="1200" kern="100">
                          <a:effectLst/>
                        </a:rPr>
                        <a:t>，消除</a:t>
                      </a:r>
                      <a:r>
                        <a:rPr lang="en-US" sz="1200" kern="100">
                          <a:effectLst/>
                        </a:rPr>
                        <a:t>DCC</a:t>
                      </a:r>
                      <a:r>
                        <a:rPr lang="zh-CN" sz="1200" kern="100">
                          <a:effectLst/>
                        </a:rPr>
                        <a:t>下的预知读写集</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事务需要提前跑一轮</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551844462"/>
                  </a:ext>
                </a:extLst>
              </a:tr>
              <a:tr h="0">
                <a:tc vMerge="1">
                  <a:txBody>
                    <a:bodyPr/>
                    <a:lstStyle/>
                    <a:p>
                      <a:endParaRPr lang="zh-CN" altLang="en-US"/>
                    </a:p>
                  </a:txBody>
                  <a:tcPr/>
                </a:tc>
                <a:tc>
                  <a:txBody>
                    <a:bodyPr/>
                    <a:lstStyle/>
                    <a:p>
                      <a:pPr algn="just">
                        <a:lnSpc>
                          <a:spcPts val="2200"/>
                        </a:lnSpc>
                      </a:pPr>
                      <a:r>
                        <a:rPr lang="en-US" sz="1200" kern="100">
                          <a:effectLst/>
                        </a:rPr>
                        <a:t>*HDCC[30]</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en-US" sz="1200" kern="100">
                          <a:effectLst/>
                        </a:rPr>
                        <a:t>OCC</a:t>
                      </a:r>
                      <a:r>
                        <a:rPr lang="zh-CN" sz="1200" kern="100">
                          <a:effectLst/>
                        </a:rPr>
                        <a:t>回滚后调度事务执行</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dirty="0">
                          <a:effectLst/>
                        </a:rPr>
                        <a:t>高冲突下需要回滚后再调度处理</a:t>
                      </a:r>
                      <a:endParaRPr lang="zh-CN" sz="1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99703130"/>
                  </a:ext>
                </a:extLst>
              </a:tr>
            </a:tbl>
          </a:graphicData>
        </a:graphic>
      </p:graphicFrame>
    </p:spTree>
    <p:extLst>
      <p:ext uri="{BB962C8B-B14F-4D97-AF65-F5344CB8AC3E}">
        <p14:creationId xmlns:p14="http://schemas.microsoft.com/office/powerpoint/2010/main" val="2031346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3057247" cy="523220"/>
          </a:xfrm>
          <a:prstGeom prst="rect">
            <a:avLst/>
          </a:prstGeom>
          <a:noFill/>
        </p:spPr>
        <p:txBody>
          <a:bodyPr wrap="none" rtlCol="0">
            <a:spAutoFit/>
          </a:bodyPr>
          <a:lstStyle/>
          <a:p>
            <a:r>
              <a:rPr kumimoji="1" lang="zh-CN" altLang="en-US" sz="2800" b="1" dirty="0">
                <a:ea typeface="TencentSans W7" panose="020C04030202040F0204" pitchFamily="34" charset="-122"/>
              </a:rPr>
              <a:t>热点优化相关工作</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zh-CN" altLang="en-US" b="1" dirty="0"/>
              <a:t>锁竞争减缓</a:t>
            </a:r>
            <a:endParaRPr lang="en-US" altLang="zh-CN" b="1" dirty="0"/>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zh-CN" altLang="en-US" b="1" dirty="0"/>
              <a:t>确定性调度</a:t>
            </a:r>
            <a:endParaRPr lang="en-US" altLang="zh-CN" b="1" dirty="0"/>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1477328"/>
          </a:xfrm>
          <a:prstGeom prst="rect">
            <a:avLst/>
          </a:prstGeom>
          <a:noFill/>
        </p:spPr>
        <p:txBody>
          <a:bodyPr wrap="square">
            <a:spAutoFit/>
          </a:bodyPr>
          <a:lstStyle/>
          <a:p>
            <a:r>
              <a:rPr lang="zh-CN" altLang="en-US" dirty="0"/>
              <a:t>现有研究方法通用性和吞吐量会随着工作负载的热点动态变化而降低，这类方法在高冲突工作负载中表现出一定的有效性</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646331"/>
          </a:xfrm>
          <a:prstGeom prst="rect">
            <a:avLst/>
          </a:prstGeom>
          <a:noFill/>
        </p:spPr>
        <p:txBody>
          <a:bodyPr wrap="square">
            <a:spAutoFit/>
          </a:bodyPr>
          <a:lstStyle/>
          <a:p>
            <a:r>
              <a:rPr lang="zh-CN" altLang="en-US" dirty="0"/>
              <a:t>可以有效消除分布式多次沟通成本</a:t>
            </a:r>
          </a:p>
        </p:txBody>
      </p:sp>
      <p:sp>
        <p:nvSpPr>
          <p:cNvPr id="2" name="Rectangle 30">
            <a:extLst>
              <a:ext uri="{FF2B5EF4-FFF2-40B4-BE49-F238E27FC236}">
                <a16:creationId xmlns:a16="http://schemas.microsoft.com/office/drawing/2014/main" id="{8AADCAA1-D6DD-36F6-2EC5-4E9AA2ECDD6D}"/>
              </a:ext>
            </a:extLst>
          </p:cNvPr>
          <p:cNvSpPr>
            <a:spLocks noChangeArrowheads="1"/>
          </p:cNvSpPr>
          <p:nvPr/>
        </p:nvSpPr>
        <p:spPr bwMode="auto">
          <a:xfrm>
            <a:off x="543042" y="2204249"/>
            <a:ext cx="135546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pSp>
        <p:nvGrpSpPr>
          <p:cNvPr id="9" name="Group 1">
            <a:extLst>
              <a:ext uri="{FF2B5EF4-FFF2-40B4-BE49-F238E27FC236}">
                <a16:creationId xmlns:a16="http://schemas.microsoft.com/office/drawing/2014/main" id="{652976DF-7160-0E64-8F39-18C705A8FAEE}"/>
              </a:ext>
            </a:extLst>
          </p:cNvPr>
          <p:cNvGrpSpPr>
            <a:grpSpLocks noChangeAspect="1"/>
          </p:cNvGrpSpPr>
          <p:nvPr/>
        </p:nvGrpSpPr>
        <p:grpSpPr bwMode="auto">
          <a:xfrm>
            <a:off x="543042" y="2204250"/>
            <a:ext cx="7409068" cy="2472681"/>
            <a:chOff x="1814" y="5282"/>
            <a:chExt cx="8256" cy="2755"/>
          </a:xfrm>
        </p:grpSpPr>
        <p:sp>
          <p:nvSpPr>
            <p:cNvPr id="10" name="AutoShape 29">
              <a:extLst>
                <a:ext uri="{FF2B5EF4-FFF2-40B4-BE49-F238E27FC236}">
                  <a16:creationId xmlns:a16="http://schemas.microsoft.com/office/drawing/2014/main" id="{180DCDD6-CBAC-FD75-7BBA-71C067E54044}"/>
                </a:ext>
              </a:extLst>
            </p:cNvPr>
            <p:cNvSpPr>
              <a:spLocks noChangeAspect="1" noChangeArrowheads="1" noTextEdit="1"/>
            </p:cNvSpPr>
            <p:nvPr/>
          </p:nvSpPr>
          <p:spPr bwMode="auto">
            <a:xfrm>
              <a:off x="1814" y="5282"/>
              <a:ext cx="8256" cy="275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AutoShape 28">
              <a:extLst>
                <a:ext uri="{FF2B5EF4-FFF2-40B4-BE49-F238E27FC236}">
                  <a16:creationId xmlns:a16="http://schemas.microsoft.com/office/drawing/2014/main" id="{A28FEE15-819B-8414-CB80-67FEE6C0BDF6}"/>
                </a:ext>
              </a:extLst>
            </p:cNvPr>
            <p:cNvSpPr>
              <a:spLocks noChangeShapeType="1"/>
            </p:cNvSpPr>
            <p:nvPr/>
          </p:nvSpPr>
          <p:spPr bwMode="auto">
            <a:xfrm>
              <a:off x="2116" y="7930"/>
              <a:ext cx="7714" cy="1"/>
            </a:xfrm>
            <a:prstGeom prst="straightConnector1">
              <a:avLst/>
            </a:prstGeom>
            <a:noFill/>
            <a:ln w="1270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AutoShape 27">
              <a:extLst>
                <a:ext uri="{FF2B5EF4-FFF2-40B4-BE49-F238E27FC236}">
                  <a16:creationId xmlns:a16="http://schemas.microsoft.com/office/drawing/2014/main" id="{7E5166E9-A374-AB8E-520D-62B49EA4D8B0}"/>
                </a:ext>
              </a:extLst>
            </p:cNvPr>
            <p:cNvSpPr>
              <a:spLocks noChangeShapeType="1"/>
            </p:cNvSpPr>
            <p:nvPr/>
          </p:nvSpPr>
          <p:spPr bwMode="auto">
            <a:xfrm flipV="1">
              <a:off x="2116" y="5504"/>
              <a:ext cx="2" cy="2453"/>
            </a:xfrm>
            <a:prstGeom prst="straightConnector1">
              <a:avLst/>
            </a:prstGeom>
            <a:noFill/>
            <a:ln w="1270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AutoShape 26">
              <a:extLst>
                <a:ext uri="{FF2B5EF4-FFF2-40B4-BE49-F238E27FC236}">
                  <a16:creationId xmlns:a16="http://schemas.microsoft.com/office/drawing/2014/main" id="{A4E7C5B3-31BF-AF0E-2EA4-C532D3281A1C}"/>
                </a:ext>
              </a:extLst>
            </p:cNvPr>
            <p:cNvSpPr>
              <a:spLocks noChangeShapeType="1"/>
            </p:cNvSpPr>
            <p:nvPr/>
          </p:nvSpPr>
          <p:spPr bwMode="auto">
            <a:xfrm rot="5400000">
              <a:off x="3467" y="4920"/>
              <a:ext cx="28" cy="0"/>
            </a:xfrm>
            <a:prstGeom prst="straightConnector1">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AutoShape 25">
              <a:extLst>
                <a:ext uri="{FF2B5EF4-FFF2-40B4-BE49-F238E27FC236}">
                  <a16:creationId xmlns:a16="http://schemas.microsoft.com/office/drawing/2014/main" id="{C49DE48B-2A45-F421-0849-814A3D566440}"/>
                </a:ext>
              </a:extLst>
            </p:cNvPr>
            <p:cNvSpPr>
              <a:spLocks noChangeShapeType="1"/>
            </p:cNvSpPr>
            <p:nvPr/>
          </p:nvSpPr>
          <p:spPr bwMode="auto">
            <a:xfrm flipV="1">
              <a:off x="2354" y="7388"/>
              <a:ext cx="6937" cy="12"/>
            </a:xfrm>
            <a:prstGeom prst="straightConnector1">
              <a:avLst/>
            </a:prstGeom>
            <a:noFill/>
            <a:ln w="317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Arc 24">
              <a:extLst>
                <a:ext uri="{FF2B5EF4-FFF2-40B4-BE49-F238E27FC236}">
                  <a16:creationId xmlns:a16="http://schemas.microsoft.com/office/drawing/2014/main" id="{3709B17D-F694-77A4-BB4A-B62C83AC7322}"/>
                </a:ext>
              </a:extLst>
            </p:cNvPr>
            <p:cNvSpPr>
              <a:spLocks/>
            </p:cNvSpPr>
            <p:nvPr/>
          </p:nvSpPr>
          <p:spPr bwMode="auto">
            <a:xfrm flipH="1">
              <a:off x="4437" y="5788"/>
              <a:ext cx="275" cy="1653"/>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solidFill>
              <a:srgbClr val="FFFFFF"/>
            </a:solidFill>
            <a:ln w="2857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Arc 23">
              <a:extLst>
                <a:ext uri="{FF2B5EF4-FFF2-40B4-BE49-F238E27FC236}">
                  <a16:creationId xmlns:a16="http://schemas.microsoft.com/office/drawing/2014/main" id="{6480D627-96B2-7BC9-710A-EF24F787AD62}"/>
                </a:ext>
              </a:extLst>
            </p:cNvPr>
            <p:cNvSpPr>
              <a:spLocks/>
            </p:cNvSpPr>
            <p:nvPr/>
          </p:nvSpPr>
          <p:spPr bwMode="auto">
            <a:xfrm>
              <a:off x="4711" y="5788"/>
              <a:ext cx="288" cy="1639"/>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solidFill>
              <a:srgbClr val="FFFFFF"/>
            </a:solidFill>
            <a:ln w="2857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rc 22">
              <a:extLst>
                <a:ext uri="{FF2B5EF4-FFF2-40B4-BE49-F238E27FC236}">
                  <a16:creationId xmlns:a16="http://schemas.microsoft.com/office/drawing/2014/main" id="{7B8FCCD1-5201-1E97-FF6D-98EF51159ECF}"/>
                </a:ext>
              </a:extLst>
            </p:cNvPr>
            <p:cNvSpPr>
              <a:spLocks/>
            </p:cNvSpPr>
            <p:nvPr/>
          </p:nvSpPr>
          <p:spPr bwMode="auto">
            <a:xfrm flipH="1">
              <a:off x="6222" y="5787"/>
              <a:ext cx="275" cy="1653"/>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solidFill>
              <a:srgbClr val="FFFFFF"/>
            </a:solidFill>
            <a:ln w="2857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Arc 21">
              <a:extLst>
                <a:ext uri="{FF2B5EF4-FFF2-40B4-BE49-F238E27FC236}">
                  <a16:creationId xmlns:a16="http://schemas.microsoft.com/office/drawing/2014/main" id="{117D81F9-C5B8-86B5-6F8C-4EE83C90BBC8}"/>
                </a:ext>
              </a:extLst>
            </p:cNvPr>
            <p:cNvSpPr>
              <a:spLocks/>
            </p:cNvSpPr>
            <p:nvPr/>
          </p:nvSpPr>
          <p:spPr bwMode="auto">
            <a:xfrm>
              <a:off x="6496" y="5787"/>
              <a:ext cx="288" cy="1639"/>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solidFill>
              <a:srgbClr val="FFFFFF"/>
            </a:solidFill>
            <a:ln w="2857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Arc 20">
              <a:extLst>
                <a:ext uri="{FF2B5EF4-FFF2-40B4-BE49-F238E27FC236}">
                  <a16:creationId xmlns:a16="http://schemas.microsoft.com/office/drawing/2014/main" id="{EF83B2C1-BBF9-57A1-EA52-CE57E4E36ADC}"/>
                </a:ext>
              </a:extLst>
            </p:cNvPr>
            <p:cNvSpPr>
              <a:spLocks/>
            </p:cNvSpPr>
            <p:nvPr/>
          </p:nvSpPr>
          <p:spPr bwMode="auto">
            <a:xfrm flipH="1">
              <a:off x="7971" y="5787"/>
              <a:ext cx="275" cy="1678"/>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solidFill>
              <a:srgbClr val="FFFFFF"/>
            </a:solidFill>
            <a:ln w="2857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Arc 19">
              <a:extLst>
                <a:ext uri="{FF2B5EF4-FFF2-40B4-BE49-F238E27FC236}">
                  <a16:creationId xmlns:a16="http://schemas.microsoft.com/office/drawing/2014/main" id="{E8E37445-5614-C4E3-E748-74CD01DA5130}"/>
                </a:ext>
              </a:extLst>
            </p:cNvPr>
            <p:cNvSpPr>
              <a:spLocks/>
            </p:cNvSpPr>
            <p:nvPr/>
          </p:nvSpPr>
          <p:spPr bwMode="auto">
            <a:xfrm>
              <a:off x="8245" y="5787"/>
              <a:ext cx="288" cy="1639"/>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solidFill>
              <a:srgbClr val="FFFFFF"/>
            </a:solidFill>
            <a:ln w="2857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Arc 18">
              <a:extLst>
                <a:ext uri="{FF2B5EF4-FFF2-40B4-BE49-F238E27FC236}">
                  <a16:creationId xmlns:a16="http://schemas.microsoft.com/office/drawing/2014/main" id="{EE7975BE-3845-F9B2-EBD7-15AE932DF91E}"/>
                </a:ext>
              </a:extLst>
            </p:cNvPr>
            <p:cNvSpPr>
              <a:spLocks/>
            </p:cNvSpPr>
            <p:nvPr/>
          </p:nvSpPr>
          <p:spPr bwMode="auto">
            <a:xfrm flipH="1">
              <a:off x="2732" y="5787"/>
              <a:ext cx="275" cy="1653"/>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solidFill>
              <a:srgbClr val="FFFFFF"/>
            </a:solidFill>
            <a:ln w="2857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Arc 17">
              <a:extLst>
                <a:ext uri="{FF2B5EF4-FFF2-40B4-BE49-F238E27FC236}">
                  <a16:creationId xmlns:a16="http://schemas.microsoft.com/office/drawing/2014/main" id="{6C5D3D05-CF21-9F81-F229-AAEECF09869E}"/>
                </a:ext>
              </a:extLst>
            </p:cNvPr>
            <p:cNvSpPr>
              <a:spLocks/>
            </p:cNvSpPr>
            <p:nvPr/>
          </p:nvSpPr>
          <p:spPr bwMode="auto">
            <a:xfrm>
              <a:off x="3006" y="5787"/>
              <a:ext cx="288" cy="1639"/>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solidFill>
              <a:srgbClr val="FFFFFF"/>
            </a:solidFill>
            <a:ln w="2857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Arc 16">
              <a:extLst>
                <a:ext uri="{FF2B5EF4-FFF2-40B4-BE49-F238E27FC236}">
                  <a16:creationId xmlns:a16="http://schemas.microsoft.com/office/drawing/2014/main" id="{B7B1D61A-A009-64F0-DB10-C0F769FDB44A}"/>
                </a:ext>
              </a:extLst>
            </p:cNvPr>
            <p:cNvSpPr>
              <a:spLocks/>
            </p:cNvSpPr>
            <p:nvPr/>
          </p:nvSpPr>
          <p:spPr bwMode="auto">
            <a:xfrm flipH="1">
              <a:off x="8036" y="5774"/>
              <a:ext cx="275" cy="1666"/>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noFill/>
            <a:ln w="19050">
              <a:solidFill>
                <a:srgbClr val="FF0000"/>
              </a:solidFill>
              <a:prstDash val="dash"/>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Arc 15">
              <a:extLst>
                <a:ext uri="{FF2B5EF4-FFF2-40B4-BE49-F238E27FC236}">
                  <a16:creationId xmlns:a16="http://schemas.microsoft.com/office/drawing/2014/main" id="{656E911E-A0D6-014B-45DB-7C44F9ADCB16}"/>
                </a:ext>
              </a:extLst>
            </p:cNvPr>
            <p:cNvSpPr>
              <a:spLocks/>
            </p:cNvSpPr>
            <p:nvPr/>
          </p:nvSpPr>
          <p:spPr bwMode="auto">
            <a:xfrm>
              <a:off x="8310" y="5774"/>
              <a:ext cx="288" cy="1614"/>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noFill/>
            <a:ln w="19050">
              <a:solidFill>
                <a:srgbClr val="FF0000"/>
              </a:solidFill>
              <a:prstDash val="dash"/>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Arc 14">
              <a:extLst>
                <a:ext uri="{FF2B5EF4-FFF2-40B4-BE49-F238E27FC236}">
                  <a16:creationId xmlns:a16="http://schemas.microsoft.com/office/drawing/2014/main" id="{3BF9CB52-A7C5-1294-448B-D7D8A453B68F}"/>
                </a:ext>
              </a:extLst>
            </p:cNvPr>
            <p:cNvSpPr>
              <a:spLocks/>
            </p:cNvSpPr>
            <p:nvPr/>
          </p:nvSpPr>
          <p:spPr bwMode="auto">
            <a:xfrm flipH="1">
              <a:off x="4459" y="6509"/>
              <a:ext cx="761" cy="917"/>
            </a:xfrm>
            <a:custGeom>
              <a:avLst/>
              <a:gdLst>
                <a:gd name="G0" fmla="+- 160 0 0"/>
                <a:gd name="G1" fmla="+- 21600 0 0"/>
                <a:gd name="G2" fmla="+- 21600 0 0"/>
                <a:gd name="T0" fmla="*/ 0 w 21756"/>
                <a:gd name="T1" fmla="*/ 1 h 21600"/>
                <a:gd name="T2" fmla="*/ 21756 w 21756"/>
                <a:gd name="T3" fmla="*/ 21178 h 21600"/>
                <a:gd name="T4" fmla="*/ 160 w 21756"/>
                <a:gd name="T5" fmla="*/ 21600 h 21600"/>
              </a:gdLst>
              <a:ahLst/>
              <a:cxnLst>
                <a:cxn ang="0">
                  <a:pos x="T0" y="T1"/>
                </a:cxn>
                <a:cxn ang="0">
                  <a:pos x="T2" y="T3"/>
                </a:cxn>
                <a:cxn ang="0">
                  <a:pos x="T4" y="T5"/>
                </a:cxn>
              </a:cxnLst>
              <a:rect l="0" t="0" r="r" b="b"/>
              <a:pathLst>
                <a:path w="21756" h="21600" fill="none" extrusionOk="0">
                  <a:moveTo>
                    <a:pt x="-1" y="0"/>
                  </a:moveTo>
                  <a:cubicBezTo>
                    <a:pt x="53" y="0"/>
                    <a:pt x="106" y="0"/>
                    <a:pt x="160" y="0"/>
                  </a:cubicBezTo>
                  <a:cubicBezTo>
                    <a:pt x="11924" y="0"/>
                    <a:pt x="21526" y="9415"/>
                    <a:pt x="21755" y="21178"/>
                  </a:cubicBezTo>
                </a:path>
                <a:path w="21756" h="21600" stroke="0" extrusionOk="0">
                  <a:moveTo>
                    <a:pt x="-1" y="0"/>
                  </a:moveTo>
                  <a:cubicBezTo>
                    <a:pt x="53" y="0"/>
                    <a:pt x="106" y="0"/>
                    <a:pt x="160" y="0"/>
                  </a:cubicBezTo>
                  <a:cubicBezTo>
                    <a:pt x="11924" y="0"/>
                    <a:pt x="21526" y="9415"/>
                    <a:pt x="21755" y="21178"/>
                  </a:cubicBezTo>
                  <a:lnTo>
                    <a:pt x="160" y="21600"/>
                  </a:lnTo>
                  <a:close/>
                </a:path>
              </a:pathLst>
            </a:custGeom>
            <a:noFill/>
            <a:ln w="19050">
              <a:solidFill>
                <a:srgbClr val="FF0000"/>
              </a:solidFill>
              <a:prstDash val="dash"/>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Arc 13">
              <a:extLst>
                <a:ext uri="{FF2B5EF4-FFF2-40B4-BE49-F238E27FC236}">
                  <a16:creationId xmlns:a16="http://schemas.microsoft.com/office/drawing/2014/main" id="{6BFD4C27-1FE5-A516-EB96-EE0414220D08}"/>
                </a:ext>
              </a:extLst>
            </p:cNvPr>
            <p:cNvSpPr>
              <a:spLocks/>
            </p:cNvSpPr>
            <p:nvPr/>
          </p:nvSpPr>
          <p:spPr bwMode="auto">
            <a:xfrm>
              <a:off x="5259" y="6509"/>
              <a:ext cx="712" cy="891"/>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noFill/>
            <a:ln w="19050">
              <a:solidFill>
                <a:srgbClr val="FF0000"/>
              </a:solidFill>
              <a:prstDash val="dash"/>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Arc 12">
              <a:extLst>
                <a:ext uri="{FF2B5EF4-FFF2-40B4-BE49-F238E27FC236}">
                  <a16:creationId xmlns:a16="http://schemas.microsoft.com/office/drawing/2014/main" id="{530D0A75-5512-D0AC-0C71-F1B0FC8C171A}"/>
                </a:ext>
              </a:extLst>
            </p:cNvPr>
            <p:cNvSpPr>
              <a:spLocks/>
            </p:cNvSpPr>
            <p:nvPr/>
          </p:nvSpPr>
          <p:spPr bwMode="auto">
            <a:xfrm flipH="1" flipV="1">
              <a:off x="2745" y="7395"/>
              <a:ext cx="648" cy="356"/>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noFill/>
            <a:ln w="19050">
              <a:solidFill>
                <a:srgbClr val="FF0000"/>
              </a:solidFill>
              <a:prstDash val="dash"/>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Arc 11">
              <a:extLst>
                <a:ext uri="{FF2B5EF4-FFF2-40B4-BE49-F238E27FC236}">
                  <a16:creationId xmlns:a16="http://schemas.microsoft.com/office/drawing/2014/main" id="{5CD34A87-47CF-BB11-CE55-7879A0380BE0}"/>
                </a:ext>
              </a:extLst>
            </p:cNvPr>
            <p:cNvSpPr>
              <a:spLocks/>
            </p:cNvSpPr>
            <p:nvPr/>
          </p:nvSpPr>
          <p:spPr bwMode="auto">
            <a:xfrm flipV="1">
              <a:off x="3432" y="7381"/>
              <a:ext cx="664" cy="370"/>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noFill/>
            <a:ln w="19050">
              <a:solidFill>
                <a:srgbClr val="FF0000"/>
              </a:solidFill>
              <a:prstDash val="dash"/>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AutoShape 10">
              <a:extLst>
                <a:ext uri="{FF2B5EF4-FFF2-40B4-BE49-F238E27FC236}">
                  <a16:creationId xmlns:a16="http://schemas.microsoft.com/office/drawing/2014/main" id="{05706522-01C3-FE87-2DAA-557118B21303}"/>
                </a:ext>
              </a:extLst>
            </p:cNvPr>
            <p:cNvSpPr>
              <a:spLocks noChangeShapeType="1"/>
            </p:cNvSpPr>
            <p:nvPr/>
          </p:nvSpPr>
          <p:spPr bwMode="auto">
            <a:xfrm>
              <a:off x="7075" y="5788"/>
              <a:ext cx="25" cy="1550"/>
            </a:xfrm>
            <a:prstGeom prst="straightConnector1">
              <a:avLst/>
            </a:prstGeom>
            <a:noFill/>
            <a:ln w="19050">
              <a:solidFill>
                <a:srgbClr val="FF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AutoShape 9">
              <a:extLst>
                <a:ext uri="{FF2B5EF4-FFF2-40B4-BE49-F238E27FC236}">
                  <a16:creationId xmlns:a16="http://schemas.microsoft.com/office/drawing/2014/main" id="{875EFFBD-20C0-BFED-DDF7-F1366F343A44}"/>
                </a:ext>
              </a:extLst>
            </p:cNvPr>
            <p:cNvSpPr>
              <a:spLocks noChangeShapeType="1"/>
            </p:cNvSpPr>
            <p:nvPr/>
          </p:nvSpPr>
          <p:spPr bwMode="auto">
            <a:xfrm>
              <a:off x="7488" y="5802"/>
              <a:ext cx="25" cy="1550"/>
            </a:xfrm>
            <a:prstGeom prst="straightConnector1">
              <a:avLst/>
            </a:prstGeom>
            <a:noFill/>
            <a:ln w="19050">
              <a:solidFill>
                <a:srgbClr val="FF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AutoShape 8">
              <a:extLst>
                <a:ext uri="{FF2B5EF4-FFF2-40B4-BE49-F238E27FC236}">
                  <a16:creationId xmlns:a16="http://schemas.microsoft.com/office/drawing/2014/main" id="{8256B6DC-D2CE-A8BF-0BCA-23A3A0C2910C}"/>
                </a:ext>
              </a:extLst>
            </p:cNvPr>
            <p:cNvSpPr>
              <a:spLocks noChangeShapeType="1"/>
            </p:cNvSpPr>
            <p:nvPr/>
          </p:nvSpPr>
          <p:spPr bwMode="auto">
            <a:xfrm>
              <a:off x="7087" y="5802"/>
              <a:ext cx="366" cy="1"/>
            </a:xfrm>
            <a:prstGeom prst="straightConnector1">
              <a:avLst/>
            </a:prstGeom>
            <a:noFill/>
            <a:ln w="19050">
              <a:solidFill>
                <a:srgbClr val="FF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AutoShape 7">
              <a:extLst>
                <a:ext uri="{FF2B5EF4-FFF2-40B4-BE49-F238E27FC236}">
                  <a16:creationId xmlns:a16="http://schemas.microsoft.com/office/drawing/2014/main" id="{53FF1DEB-9862-A762-1A3F-AB989528F829}"/>
                </a:ext>
              </a:extLst>
            </p:cNvPr>
            <p:cNvSpPr>
              <a:spLocks noChangeShapeType="1"/>
            </p:cNvSpPr>
            <p:nvPr/>
          </p:nvSpPr>
          <p:spPr bwMode="auto">
            <a:xfrm>
              <a:off x="8849" y="6887"/>
              <a:ext cx="366" cy="1"/>
            </a:xfrm>
            <a:prstGeom prst="straightConnector1">
              <a:avLst/>
            </a:prstGeom>
            <a:noFill/>
            <a:ln w="285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AutoShape 6">
              <a:extLst>
                <a:ext uri="{FF2B5EF4-FFF2-40B4-BE49-F238E27FC236}">
                  <a16:creationId xmlns:a16="http://schemas.microsoft.com/office/drawing/2014/main" id="{4F8F5F9B-30EA-4C02-2700-8C3C29589261}"/>
                </a:ext>
              </a:extLst>
            </p:cNvPr>
            <p:cNvSpPr>
              <a:spLocks noChangeShapeType="1"/>
            </p:cNvSpPr>
            <p:nvPr/>
          </p:nvSpPr>
          <p:spPr bwMode="auto">
            <a:xfrm>
              <a:off x="8862" y="6536"/>
              <a:ext cx="366" cy="1"/>
            </a:xfrm>
            <a:prstGeom prst="straightConnector1">
              <a:avLst/>
            </a:prstGeom>
            <a:noFill/>
            <a:ln w="19050">
              <a:solidFill>
                <a:srgbClr val="FF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Text Box 5">
              <a:extLst>
                <a:ext uri="{FF2B5EF4-FFF2-40B4-BE49-F238E27FC236}">
                  <a16:creationId xmlns:a16="http://schemas.microsoft.com/office/drawing/2014/main" id="{CD7BFD82-7AE6-9917-020A-A5BE8BA85D51}"/>
                </a:ext>
              </a:extLst>
            </p:cNvPr>
            <p:cNvSpPr txBox="1">
              <a:spLocks noChangeArrowheads="1"/>
            </p:cNvSpPr>
            <p:nvPr/>
          </p:nvSpPr>
          <p:spPr bwMode="auto">
            <a:xfrm>
              <a:off x="2335" y="5373"/>
              <a:ext cx="1278" cy="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9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(a)</a:t>
              </a:r>
              <a:r>
                <a:rPr kumimoji="0" lang="zh-CN" altLang="en-US" sz="9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标准</a:t>
              </a:r>
              <a:r>
                <a:rPr kumimoji="0" lang="en-US" altLang="zh-CN" sz="9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2PL</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36" name="Text Box 4">
              <a:extLst>
                <a:ext uri="{FF2B5EF4-FFF2-40B4-BE49-F238E27FC236}">
                  <a16:creationId xmlns:a16="http://schemas.microsoft.com/office/drawing/2014/main" id="{41873317-E6B9-1B05-4292-9905978B0B82}"/>
                </a:ext>
              </a:extLst>
            </p:cNvPr>
            <p:cNvSpPr txBox="1">
              <a:spLocks noChangeArrowheads="1"/>
            </p:cNvSpPr>
            <p:nvPr/>
          </p:nvSpPr>
          <p:spPr bwMode="auto">
            <a:xfrm>
              <a:off x="4040" y="5401"/>
              <a:ext cx="1504" cy="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9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(b)</a:t>
              </a:r>
              <a:r>
                <a:rPr kumimoji="0" lang="zh-CN" altLang="en-US" sz="9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锁竞争减缓</a:t>
              </a:r>
              <a:endParaRPr kumimoji="0" lang="zh-CN" altLang="en-US"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anose="020B0604020202020204" pitchFamily="34" charset="0"/>
              </a:endParaRPr>
            </a:p>
          </p:txBody>
        </p:sp>
        <p:sp>
          <p:nvSpPr>
            <p:cNvPr id="37" name="Text Box 3">
              <a:extLst>
                <a:ext uri="{FF2B5EF4-FFF2-40B4-BE49-F238E27FC236}">
                  <a16:creationId xmlns:a16="http://schemas.microsoft.com/office/drawing/2014/main" id="{8497E4D9-1C4D-6D78-9178-A77E22836349}"/>
                </a:ext>
              </a:extLst>
            </p:cNvPr>
            <p:cNvSpPr txBox="1">
              <a:spLocks noChangeArrowheads="1"/>
            </p:cNvSpPr>
            <p:nvPr/>
          </p:nvSpPr>
          <p:spPr bwMode="auto">
            <a:xfrm>
              <a:off x="5807" y="5402"/>
              <a:ext cx="1504" cy="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9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(c)</a:t>
              </a:r>
              <a:r>
                <a:rPr kumimoji="0" lang="zh-CN" altLang="en-US" sz="9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确定性调度</a:t>
              </a:r>
              <a:endParaRPr kumimoji="0" lang="zh-CN" altLang="en-US"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anose="020B0604020202020204" pitchFamily="34" charset="0"/>
              </a:endParaRPr>
            </a:p>
          </p:txBody>
        </p:sp>
        <p:sp>
          <p:nvSpPr>
            <p:cNvPr id="38" name="Text Box 2">
              <a:extLst>
                <a:ext uri="{FF2B5EF4-FFF2-40B4-BE49-F238E27FC236}">
                  <a16:creationId xmlns:a16="http://schemas.microsoft.com/office/drawing/2014/main" id="{9AC59573-A4B5-ED2A-BE89-F9FD220E3886}"/>
                </a:ext>
              </a:extLst>
            </p:cNvPr>
            <p:cNvSpPr txBox="1">
              <a:spLocks noChangeArrowheads="1"/>
            </p:cNvSpPr>
            <p:nvPr/>
          </p:nvSpPr>
          <p:spPr bwMode="auto">
            <a:xfrm>
              <a:off x="7623" y="5402"/>
              <a:ext cx="1718" cy="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9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(d)</a:t>
              </a:r>
              <a:r>
                <a:rPr kumimoji="0" lang="zh-CN" altLang="en-US" sz="9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最佳热点处理</a:t>
              </a:r>
              <a:endParaRPr kumimoji="0" lang="zh-CN" altLang="en-US"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1212418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4134465" cy="523220"/>
          </a:xfrm>
          <a:prstGeom prst="rect">
            <a:avLst/>
          </a:prstGeom>
          <a:noFill/>
        </p:spPr>
        <p:txBody>
          <a:bodyPr wrap="none" rtlCol="0">
            <a:spAutoFit/>
          </a:bodyPr>
          <a:lstStyle/>
          <a:p>
            <a:r>
              <a:rPr kumimoji="1" lang="zh-CN" altLang="en-US" sz="2800" b="1" dirty="0">
                <a:ea typeface="TencentSans W7" panose="020C04030202040F0204" pitchFamily="34" charset="-122"/>
              </a:rPr>
              <a:t>热点优化相关工作的难点</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zh-CN" altLang="en-US" b="1" dirty="0"/>
              <a:t>锁竞争减缓</a:t>
            </a:r>
            <a:endParaRPr lang="en-US" altLang="zh-CN" b="1" dirty="0"/>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zh-CN" altLang="en-US" b="1" dirty="0"/>
              <a:t>确定性调度</a:t>
            </a:r>
            <a:endParaRPr lang="en-US" altLang="zh-CN" b="1" dirty="0"/>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1754326"/>
          </a:xfrm>
          <a:prstGeom prst="rect">
            <a:avLst/>
          </a:prstGeom>
          <a:noFill/>
        </p:spPr>
        <p:txBody>
          <a:bodyPr wrap="square">
            <a:spAutoFit/>
          </a:bodyPr>
          <a:lstStyle/>
          <a:p>
            <a:r>
              <a:rPr lang="zh-CN" altLang="en-US" dirty="0"/>
              <a:t>这类方法在高冲突工作负载中表现出一定的有效性，但是现有的锁方案</a:t>
            </a:r>
            <a:r>
              <a:rPr lang="zh-CN" altLang="en-US" dirty="0">
                <a:solidFill>
                  <a:srgbClr val="FF0000"/>
                </a:solidFill>
              </a:rPr>
              <a:t>无法克服在热点访问期间锁的集中获取和争用导致吞吐性能低下的挑战</a:t>
            </a:r>
            <a:r>
              <a:rPr lang="zh-CN" altLang="en-US" dirty="0"/>
              <a:t>。</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1200329"/>
          </a:xfrm>
          <a:prstGeom prst="rect">
            <a:avLst/>
          </a:prstGeom>
          <a:noFill/>
        </p:spPr>
        <p:txBody>
          <a:bodyPr wrap="square">
            <a:spAutoFit/>
          </a:bodyPr>
          <a:lstStyle/>
          <a:p>
            <a:r>
              <a:rPr lang="zh-CN" altLang="en-US" dirty="0"/>
              <a:t>这类算法因为新协议或融合协议的复杂验证设计，在实现和证明可串行化面临事务</a:t>
            </a:r>
            <a:r>
              <a:rPr lang="zh-CN" altLang="en-US" dirty="0">
                <a:solidFill>
                  <a:srgbClr val="FF0000"/>
                </a:solidFill>
              </a:rPr>
              <a:t>正确性验证难</a:t>
            </a:r>
            <a:r>
              <a:rPr lang="zh-CN" altLang="en-US" dirty="0"/>
              <a:t>的问题</a:t>
            </a:r>
          </a:p>
        </p:txBody>
      </p:sp>
      <p:graphicFrame>
        <p:nvGraphicFramePr>
          <p:cNvPr id="11" name="表格 10">
            <a:extLst>
              <a:ext uri="{FF2B5EF4-FFF2-40B4-BE49-F238E27FC236}">
                <a16:creationId xmlns:a16="http://schemas.microsoft.com/office/drawing/2014/main" id="{8BC1F1EB-5384-2478-AFF5-FBEE6066BB15}"/>
              </a:ext>
            </a:extLst>
          </p:cNvPr>
          <p:cNvGraphicFramePr>
            <a:graphicFrameLocks noGrp="1"/>
          </p:cNvGraphicFramePr>
          <p:nvPr>
            <p:extLst>
              <p:ext uri="{D42A27DB-BD31-4B8C-83A1-F6EECF244321}">
                <p14:modId xmlns:p14="http://schemas.microsoft.com/office/powerpoint/2010/main" val="3759474501"/>
              </p:ext>
            </p:extLst>
          </p:nvPr>
        </p:nvGraphicFramePr>
        <p:xfrm>
          <a:off x="596500" y="1948234"/>
          <a:ext cx="6927850" cy="3080766"/>
        </p:xfrm>
        <a:graphic>
          <a:graphicData uri="http://schemas.openxmlformats.org/drawingml/2006/table">
            <a:tbl>
              <a:tblPr firstRow="1" firstCol="1" bandRow="1">
                <a:tableStyleId>{5C22544A-7EE6-4342-B048-85BDC9FD1C3A}</a:tableStyleId>
              </a:tblPr>
              <a:tblGrid>
                <a:gridCol w="699135">
                  <a:extLst>
                    <a:ext uri="{9D8B030D-6E8A-4147-A177-3AD203B41FA5}">
                      <a16:colId xmlns:a16="http://schemas.microsoft.com/office/drawing/2014/main" val="3916460946"/>
                    </a:ext>
                  </a:extLst>
                </a:gridCol>
                <a:gridCol w="1222713">
                  <a:extLst>
                    <a:ext uri="{9D8B030D-6E8A-4147-A177-3AD203B41FA5}">
                      <a16:colId xmlns:a16="http://schemas.microsoft.com/office/drawing/2014/main" val="4051935936"/>
                    </a:ext>
                  </a:extLst>
                </a:gridCol>
                <a:gridCol w="2653259">
                  <a:extLst>
                    <a:ext uri="{9D8B030D-6E8A-4147-A177-3AD203B41FA5}">
                      <a16:colId xmlns:a16="http://schemas.microsoft.com/office/drawing/2014/main" val="4247223052"/>
                    </a:ext>
                  </a:extLst>
                </a:gridCol>
                <a:gridCol w="2352743">
                  <a:extLst>
                    <a:ext uri="{9D8B030D-6E8A-4147-A177-3AD203B41FA5}">
                      <a16:colId xmlns:a16="http://schemas.microsoft.com/office/drawing/2014/main" val="3108090540"/>
                    </a:ext>
                  </a:extLst>
                </a:gridCol>
              </a:tblGrid>
              <a:tr h="0">
                <a:tc>
                  <a:txBody>
                    <a:bodyPr/>
                    <a:lstStyle/>
                    <a:p>
                      <a:pPr algn="just">
                        <a:lnSpc>
                          <a:spcPts val="2200"/>
                        </a:lnSpc>
                      </a:pPr>
                      <a:r>
                        <a:rPr lang="zh-CN" sz="1200" kern="100">
                          <a:effectLst/>
                        </a:rPr>
                        <a:t>分类</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名称</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方法核心思想</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不足之处</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41164954"/>
                  </a:ext>
                </a:extLst>
              </a:tr>
              <a:tr h="0">
                <a:tc rowSpan="5">
                  <a:txBody>
                    <a:bodyPr/>
                    <a:lstStyle/>
                    <a:p>
                      <a:pPr algn="ctr">
                        <a:lnSpc>
                          <a:spcPts val="2200"/>
                        </a:lnSpc>
                      </a:pPr>
                      <a:r>
                        <a:rPr lang="zh-CN" sz="1200" kern="100">
                          <a:effectLst/>
                        </a:rPr>
                        <a:t>锁竞争减缓</a:t>
                      </a:r>
                      <a:endParaRPr lang="zh-CN" sz="12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ts val="2200"/>
                        </a:lnSpc>
                      </a:pPr>
                      <a:r>
                        <a:rPr lang="en-US" sz="1200" kern="100">
                          <a:effectLst/>
                        </a:rPr>
                        <a:t>QURO[26]</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调度更新操作使其延后执行</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无热点优化，需要改动工作负载</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113291192"/>
                  </a:ext>
                </a:extLst>
              </a:tr>
              <a:tr h="0">
                <a:tc vMerge="1">
                  <a:txBody>
                    <a:bodyPr/>
                    <a:lstStyle/>
                    <a:p>
                      <a:endParaRPr lang="zh-CN" altLang="en-US"/>
                    </a:p>
                  </a:txBody>
                  <a:tcPr/>
                </a:tc>
                <a:tc>
                  <a:txBody>
                    <a:bodyPr/>
                    <a:lstStyle/>
                    <a:p>
                      <a:pPr algn="just">
                        <a:lnSpc>
                          <a:spcPts val="2200"/>
                        </a:lnSpc>
                      </a:pPr>
                      <a:r>
                        <a:rPr lang="en-US" sz="1200" kern="100" dirty="0">
                          <a:effectLst/>
                        </a:rPr>
                        <a:t>Bamboo[2]</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提前释放锁来提高并发度</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没有消除锁竞争，存在级联回滚</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389300080"/>
                  </a:ext>
                </a:extLst>
              </a:tr>
              <a:tr h="0">
                <a:tc vMerge="1">
                  <a:txBody>
                    <a:bodyPr/>
                    <a:lstStyle/>
                    <a:p>
                      <a:endParaRPr lang="zh-CN" altLang="en-US"/>
                    </a:p>
                  </a:txBody>
                  <a:tcPr/>
                </a:tc>
                <a:tc>
                  <a:txBody>
                    <a:bodyPr/>
                    <a:lstStyle/>
                    <a:p>
                      <a:pPr algn="just">
                        <a:lnSpc>
                          <a:spcPts val="2200"/>
                        </a:lnSpc>
                      </a:pPr>
                      <a:r>
                        <a:rPr lang="en-US" sz="1200" kern="100">
                          <a:effectLst/>
                        </a:rPr>
                        <a:t>PolarDB</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静态配置热点语句限制流量减缓锁竞争</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dirty="0">
                          <a:effectLst/>
                        </a:rPr>
                        <a:t>动态热点无法处理，需要改动工作负载</a:t>
                      </a:r>
                      <a:endParaRPr lang="zh-CN" sz="1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068960007"/>
                  </a:ext>
                </a:extLst>
              </a:tr>
              <a:tr h="0">
                <a:tc vMerge="1">
                  <a:txBody>
                    <a:bodyPr/>
                    <a:lstStyle/>
                    <a:p>
                      <a:endParaRPr lang="zh-CN" altLang="en-US"/>
                    </a:p>
                  </a:txBody>
                  <a:tcPr/>
                </a:tc>
                <a:tc>
                  <a:txBody>
                    <a:bodyPr/>
                    <a:lstStyle/>
                    <a:p>
                      <a:pPr algn="just">
                        <a:lnSpc>
                          <a:spcPts val="2200"/>
                        </a:lnSpc>
                      </a:pPr>
                      <a:r>
                        <a:rPr lang="en-US" sz="1200" kern="100">
                          <a:effectLst/>
                        </a:rPr>
                        <a:t>*TDSQL[32]</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数据分区和无锁化设计减少锁竞争</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dirty="0">
                          <a:effectLst/>
                        </a:rPr>
                        <a:t>无热点优化</a:t>
                      </a:r>
                      <a:endParaRPr lang="zh-CN" sz="1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517460634"/>
                  </a:ext>
                </a:extLst>
              </a:tr>
              <a:tr h="0">
                <a:tc vMerge="1">
                  <a:txBody>
                    <a:bodyPr/>
                    <a:lstStyle/>
                    <a:p>
                      <a:endParaRPr lang="zh-CN" altLang="en-US"/>
                    </a:p>
                  </a:txBody>
                  <a:tcPr/>
                </a:tc>
                <a:tc>
                  <a:txBody>
                    <a:bodyPr/>
                    <a:lstStyle/>
                    <a:p>
                      <a:pPr algn="just">
                        <a:lnSpc>
                          <a:spcPts val="2200"/>
                        </a:lnSpc>
                      </a:pPr>
                      <a:r>
                        <a:rPr lang="en-US" sz="1200" kern="100">
                          <a:effectLst/>
                        </a:rPr>
                        <a:t>*GeoTP[31]</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dirty="0">
                          <a:effectLst/>
                        </a:rPr>
                        <a:t>根据网络状况动态调度更新操作使其延后执行</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无热点优化，需要改动工作负载</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706128346"/>
                  </a:ext>
                </a:extLst>
              </a:tr>
              <a:tr h="0">
                <a:tc rowSpan="3">
                  <a:txBody>
                    <a:bodyPr/>
                    <a:lstStyle/>
                    <a:p>
                      <a:pPr algn="ctr">
                        <a:lnSpc>
                          <a:spcPts val="2200"/>
                        </a:lnSpc>
                      </a:pPr>
                      <a:r>
                        <a:rPr lang="zh-CN" sz="1200" kern="100">
                          <a:effectLst/>
                        </a:rPr>
                        <a:t>确定性调度</a:t>
                      </a:r>
                      <a:endParaRPr lang="zh-CN" sz="12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just">
                        <a:lnSpc>
                          <a:spcPts val="2200"/>
                        </a:lnSpc>
                      </a:pPr>
                      <a:r>
                        <a:rPr lang="en-US" sz="1200" kern="100">
                          <a:effectLst/>
                        </a:rPr>
                        <a:t>Calvin[10]</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调度事务执行，消除分布式</a:t>
                      </a:r>
                      <a:r>
                        <a:rPr lang="en-US" sz="1200" kern="100">
                          <a:effectLst/>
                        </a:rPr>
                        <a:t>2PC</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需要预先获取读写集，调度开销</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66490585"/>
                  </a:ext>
                </a:extLst>
              </a:tr>
              <a:tr h="48895">
                <a:tc vMerge="1">
                  <a:txBody>
                    <a:bodyPr/>
                    <a:lstStyle/>
                    <a:p>
                      <a:endParaRPr lang="zh-CN" altLang="en-US"/>
                    </a:p>
                  </a:txBody>
                  <a:tcPr/>
                </a:tc>
                <a:tc>
                  <a:txBody>
                    <a:bodyPr/>
                    <a:lstStyle/>
                    <a:p>
                      <a:pPr algn="just">
                        <a:lnSpc>
                          <a:spcPts val="2200"/>
                        </a:lnSpc>
                      </a:pPr>
                      <a:r>
                        <a:rPr lang="en-US" sz="1200" kern="100">
                          <a:effectLst/>
                        </a:rPr>
                        <a:t>Aria[13]</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结合</a:t>
                      </a:r>
                      <a:r>
                        <a:rPr lang="en-US" sz="1200" kern="100">
                          <a:effectLst/>
                        </a:rPr>
                        <a:t>OCC</a:t>
                      </a:r>
                      <a:r>
                        <a:rPr lang="zh-CN" sz="1200" kern="100">
                          <a:effectLst/>
                        </a:rPr>
                        <a:t>和</a:t>
                      </a:r>
                      <a:r>
                        <a:rPr lang="en-US" sz="1200" kern="100">
                          <a:effectLst/>
                        </a:rPr>
                        <a:t>DCC</a:t>
                      </a:r>
                      <a:r>
                        <a:rPr lang="zh-CN" sz="1200" kern="100">
                          <a:effectLst/>
                        </a:rPr>
                        <a:t>，消除</a:t>
                      </a:r>
                      <a:r>
                        <a:rPr lang="en-US" sz="1200" kern="100">
                          <a:effectLst/>
                        </a:rPr>
                        <a:t>DCC</a:t>
                      </a:r>
                      <a:r>
                        <a:rPr lang="zh-CN" sz="1200" kern="100">
                          <a:effectLst/>
                        </a:rPr>
                        <a:t>下的预知读写集</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a:effectLst/>
                        </a:rPr>
                        <a:t>事务需要提前跑一轮</a:t>
                      </a:r>
                      <a:endParaRPr lang="zh-CN" sz="1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551844462"/>
                  </a:ext>
                </a:extLst>
              </a:tr>
              <a:tr h="0">
                <a:tc vMerge="1">
                  <a:txBody>
                    <a:bodyPr/>
                    <a:lstStyle/>
                    <a:p>
                      <a:endParaRPr lang="zh-CN" altLang="en-US"/>
                    </a:p>
                  </a:txBody>
                  <a:tcPr/>
                </a:tc>
                <a:tc>
                  <a:txBody>
                    <a:bodyPr/>
                    <a:lstStyle/>
                    <a:p>
                      <a:pPr algn="just">
                        <a:lnSpc>
                          <a:spcPts val="2200"/>
                        </a:lnSpc>
                      </a:pPr>
                      <a:r>
                        <a:rPr lang="en-US" sz="1200" kern="100">
                          <a:effectLst/>
                        </a:rPr>
                        <a:t>*HDCC[30]</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en-US" sz="1200" kern="100">
                          <a:effectLst/>
                        </a:rPr>
                        <a:t>OCC</a:t>
                      </a:r>
                      <a:r>
                        <a:rPr lang="zh-CN" sz="1200" kern="100">
                          <a:effectLst/>
                        </a:rPr>
                        <a:t>回滚后调度事务执行</a:t>
                      </a:r>
                      <a:endParaRPr lang="zh-CN" sz="12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ts val="2200"/>
                        </a:lnSpc>
                      </a:pPr>
                      <a:r>
                        <a:rPr lang="zh-CN" sz="1200" kern="100" dirty="0">
                          <a:effectLst/>
                        </a:rPr>
                        <a:t>高冲突下需要回滚后再调度处理</a:t>
                      </a:r>
                      <a:endParaRPr lang="zh-CN" sz="1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99703130"/>
                  </a:ext>
                </a:extLst>
              </a:tr>
            </a:tbl>
          </a:graphicData>
        </a:graphic>
      </p:graphicFrame>
    </p:spTree>
    <p:extLst>
      <p:ext uri="{BB962C8B-B14F-4D97-AF65-F5344CB8AC3E}">
        <p14:creationId xmlns:p14="http://schemas.microsoft.com/office/powerpoint/2010/main" val="2391317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0">
            <a:lum/>
            <a:extLst>
              <a:ext uri="{BEBA8EAE-BF5A-486C-A8C5-ECC9F3942E4B}">
                <a14:imgProps xmlns:a14="http://schemas.microsoft.com/office/drawing/2010/main">
                  <a14:imgLayer r:embed="rId21">
                    <a14:imgEffect>
                      <a14:artisticGlowDiffused/>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10" name="六边形 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A7377BBA-1A3A-4297-A23E-6DAB65DD3CBB}"/>
              </a:ext>
            </a:extLst>
          </p:cNvPr>
          <p:cNvSpPr/>
          <p:nvPr/>
        </p:nvSpPr>
        <p:spPr>
          <a:xfrm rot="5400000">
            <a:off x="751871" y="1197557"/>
            <a:ext cx="5179625" cy="4465194"/>
          </a:xfrm>
          <a:prstGeom prst="hexagon">
            <a:avLst/>
          </a:prstGeom>
          <a:noFill/>
          <a:ln w="6350">
            <a:gradFill>
              <a:gsLst>
                <a:gs pos="0">
                  <a:srgbClr val="2342C8">
                    <a:alpha val="50000"/>
                  </a:srgbClr>
                </a:gs>
                <a:gs pos="79000">
                  <a:srgbClr val="2342C8">
                    <a:alpha val="10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六边形 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D2FFA9F-EB09-4A72-B15D-6F3167A0F42F}"/>
              </a:ext>
            </a:extLst>
          </p:cNvPr>
          <p:cNvSpPr/>
          <p:nvPr/>
        </p:nvSpPr>
        <p:spPr>
          <a:xfrm rot="16200000">
            <a:off x="245359" y="760909"/>
            <a:ext cx="6192649" cy="5338490"/>
          </a:xfrm>
          <a:prstGeom prst="hexagon">
            <a:avLst/>
          </a:prstGeom>
          <a:noFill/>
          <a:ln w="6350">
            <a:gradFill>
              <a:gsLst>
                <a:gs pos="0">
                  <a:srgbClr val="2342C8">
                    <a:alpha val="50000"/>
                  </a:srgbClr>
                </a:gs>
                <a:gs pos="79000">
                  <a:srgbClr val="2342C8">
                    <a:alpha val="10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e7d195523061f1c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hidden="1">
            <a:extLst>
              <a:ext uri="{FF2B5EF4-FFF2-40B4-BE49-F238E27FC236}">
                <a16:creationId xmlns:a16="http://schemas.microsoft.com/office/drawing/2014/main" id="{0D85DBC5-9760-4A70-B7F8-93AFAC641FAF}"/>
              </a:ext>
            </a:extLst>
          </p:cNvPr>
          <p:cNvSpPr txBox="1"/>
          <p:nvPr/>
        </p:nvSpPr>
        <p:spPr>
          <a:xfrm>
            <a:off x="-355600" y="1803400"/>
            <a:ext cx="262251"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e7d195523061f1c0f0ec610a92cff745ee13794c7b8d98f8E73673273C9E8BE17CC3D63B9B1D6426C348A354AD505654C28F453CD7C8F90EADD06C08281DAED7140E5AAAED5880ECE414DFB6A93B82BE6CCDE3E9AC5271F3E6D28034012C5C8E8E9A57A91CD3538B2F90DBA2F38E43C0A7FAB4E84BF899D9D15C70D6002FEDD5E7FB9FB95F7B1238</a:t>
            </a:r>
            <a:endParaRPr lang="zh-CN" altLang="en-US" sz="100"/>
          </a:p>
        </p:txBody>
      </p:sp>
      <p:pic>
        <p:nvPicPr>
          <p:cNvPr id="23" name="图片 22">
            <a:extLst>
              <a:ext uri="{FF2B5EF4-FFF2-40B4-BE49-F238E27FC236}">
                <a16:creationId xmlns:a16="http://schemas.microsoft.com/office/drawing/2014/main" id="{EB96DCDD-00BA-5246-8D56-0AFBBE910E2D}"/>
              </a:ext>
            </a:extLst>
          </p:cNvPr>
          <p:cNvPicPr>
            <a:picLocks noChangeAspect="1"/>
          </p:cNvPicPr>
          <p:nvPr/>
        </p:nvPicPr>
        <p:blipFill>
          <a:blip r:embed="rId22"/>
          <a:stretch>
            <a:fillRect/>
          </a:stretch>
        </p:blipFill>
        <p:spPr>
          <a:xfrm>
            <a:off x="714381" y="363432"/>
            <a:ext cx="1241328" cy="589851"/>
          </a:xfrm>
          <a:prstGeom prst="rect">
            <a:avLst/>
          </a:prstGeom>
        </p:spPr>
      </p:pic>
      <p:pic>
        <p:nvPicPr>
          <p:cNvPr id="21" name="图片 14" descr="资源 8">
            <a:extLst>
              <a:ext uri="{FF2B5EF4-FFF2-40B4-BE49-F238E27FC236}">
                <a16:creationId xmlns:a16="http://schemas.microsoft.com/office/drawing/2014/main" id="{D77C0888-6C80-B543-8677-235F372290B5}"/>
              </a:ext>
            </a:extLst>
          </p:cNvPr>
          <p:cNvPicPr>
            <a:picLocks noChangeAspect="1"/>
          </p:cNvPicPr>
          <p:nvPr/>
        </p:nvPicPr>
        <p:blipFill>
          <a:blip r:embed="rId23"/>
          <a:stretch>
            <a:fillRect/>
          </a:stretch>
        </p:blipFill>
        <p:spPr>
          <a:xfrm>
            <a:off x="4711700" y="1101725"/>
            <a:ext cx="2992438" cy="663575"/>
          </a:xfrm>
          <a:prstGeom prst="rect">
            <a:avLst/>
          </a:prstGeom>
          <a:noFill/>
          <a:ln w="9525">
            <a:noFill/>
          </a:ln>
        </p:spPr>
      </p:pic>
      <p:grpSp>
        <p:nvGrpSpPr>
          <p:cNvPr id="24" name="组合 3">
            <a:extLst>
              <a:ext uri="{FF2B5EF4-FFF2-40B4-BE49-F238E27FC236}">
                <a16:creationId xmlns:a16="http://schemas.microsoft.com/office/drawing/2014/main" id="{DA20E21B-D09C-1440-B890-67AB0E43B668}"/>
              </a:ext>
            </a:extLst>
          </p:cNvPr>
          <p:cNvGrpSpPr/>
          <p:nvPr/>
        </p:nvGrpSpPr>
        <p:grpSpPr>
          <a:xfrm>
            <a:off x="1843088" y="1058228"/>
            <a:ext cx="8750771" cy="4874260"/>
            <a:chOff x="4481" y="1667"/>
            <a:chExt cx="13325" cy="7676"/>
          </a:xfrm>
        </p:grpSpPr>
        <p:sp>
          <p:nvSpPr>
            <p:cNvPr id="27" name="文本框 26">
              <a:extLst>
                <a:ext uri="{FF2B5EF4-FFF2-40B4-BE49-F238E27FC236}">
                  <a16:creationId xmlns:a16="http://schemas.microsoft.com/office/drawing/2014/main" id="{850D993F-D448-FC47-83DC-F0EB41097EE1}"/>
                </a:ext>
              </a:extLst>
            </p:cNvPr>
            <p:cNvSpPr txBox="1"/>
            <p:nvPr>
              <p:custDataLst>
                <p:tags r:id="rId1"/>
              </p:custDataLst>
            </p:nvPr>
          </p:nvSpPr>
          <p:spPr>
            <a:xfrm>
              <a:off x="6431" y="4152"/>
              <a:ext cx="4207" cy="796"/>
            </a:xfrm>
            <a:prstGeom prst="rect">
              <a:avLst/>
            </a:prstGeom>
            <a:noFill/>
          </p:spPr>
          <p:txBody>
            <a:bodyPr wrap="square" lIns="91440" tIns="45720" rIns="91440" bIns="0" anchor="b">
              <a:normAutofit/>
            </a:bodyPr>
            <a:lstStyle/>
            <a:p>
              <a:pPr fontAlgn="auto">
                <a:lnSpc>
                  <a:spcPct val="130000"/>
                </a:lnSpc>
                <a:buClrTx/>
                <a:buSzTx/>
                <a:buFontTx/>
              </a:pPr>
              <a:r>
                <a:rPr lang="zh-CN" altLang="en-US" sz="2000" b="1" spc="300" noProof="1">
                  <a:solidFill>
                    <a:schemeClr val="bg1"/>
                  </a:solidFill>
                  <a:latin typeface="FontName" charset="-122"/>
                  <a:ea typeface="FontName" charset="-122"/>
                  <a:cs typeface="FontName" charset="-122"/>
                  <a:sym typeface="Arial" panose="020B0604020202020204" pitchFamily="34" charset="0"/>
                </a:rPr>
                <a:t>介绍</a:t>
              </a:r>
            </a:p>
          </p:txBody>
        </p:sp>
        <p:sp>
          <p:nvSpPr>
            <p:cNvPr id="28" name="文本框 27">
              <a:extLst>
                <a:ext uri="{FF2B5EF4-FFF2-40B4-BE49-F238E27FC236}">
                  <a16:creationId xmlns:a16="http://schemas.microsoft.com/office/drawing/2014/main" id="{BDDF1F35-73BE-0648-B50B-770815798155}"/>
                </a:ext>
              </a:extLst>
            </p:cNvPr>
            <p:cNvSpPr txBox="1"/>
            <p:nvPr>
              <p:custDataLst>
                <p:tags r:id="rId2"/>
              </p:custDataLst>
            </p:nvPr>
          </p:nvSpPr>
          <p:spPr>
            <a:xfrm>
              <a:off x="6431" y="5083"/>
              <a:ext cx="4207" cy="952"/>
            </a:xfrm>
            <a:prstGeom prst="rect">
              <a:avLst/>
            </a:prstGeom>
            <a:noFill/>
          </p:spPr>
          <p:txBody>
            <a:bodyPr wrap="square" lIns="91440" tIns="0" rIns="91440" bIns="45720">
              <a:normAutofit/>
            </a:bodyPr>
            <a:lstStyle/>
            <a:p>
              <a:pPr fontAlgn="auto">
                <a:buClr>
                  <a:schemeClr val="accent2">
                    <a:lumMod val="40000"/>
                    <a:lumOff val="60000"/>
                  </a:schemeClr>
                </a:buClr>
                <a:buSzPct val="80000"/>
              </a:pPr>
              <a:r>
                <a:rPr lang="en-US" altLang="zh-CN" sz="1400" spc="150" noProof="1">
                  <a:solidFill>
                    <a:schemeClr val="bg1">
                      <a:alpha val="80000"/>
                    </a:schemeClr>
                  </a:solidFill>
                  <a:latin typeface="Source Han Sans SC Medium" charset="-122"/>
                  <a:ea typeface="Source Han Sans SC Medium" charset="-122"/>
                  <a:cs typeface="Source Han Sans SC Medium" charset="-122"/>
                  <a:sym typeface="Arial" panose="020B0604020202020204" pitchFamily="34" charset="0"/>
                </a:rPr>
                <a:t>Overview of Tencent Database Products</a:t>
              </a:r>
              <a:endParaRPr lang="zh-CN" altLang="en-US" sz="1400" spc="150" noProof="1">
                <a:solidFill>
                  <a:schemeClr val="bg1">
                    <a:alpha val="80000"/>
                  </a:schemeClr>
                </a:solidFill>
                <a:latin typeface="Source Han Sans SC Medium" charset="-122"/>
                <a:ea typeface="Source Han Sans SC Medium" charset="-122"/>
                <a:cs typeface="Source Han Sans SC Medium" charset="-122"/>
                <a:sym typeface="Arial" panose="020B0604020202020204" pitchFamily="34" charset="0"/>
              </a:endParaRPr>
            </a:p>
          </p:txBody>
        </p:sp>
        <p:sp>
          <p:nvSpPr>
            <p:cNvPr id="29" name="文本框 28">
              <a:extLst>
                <a:ext uri="{FF2B5EF4-FFF2-40B4-BE49-F238E27FC236}">
                  <a16:creationId xmlns:a16="http://schemas.microsoft.com/office/drawing/2014/main" id="{713B9475-E87F-C048-87FB-6DAC38CE8E19}"/>
                </a:ext>
              </a:extLst>
            </p:cNvPr>
            <p:cNvSpPr txBox="1"/>
            <p:nvPr>
              <p:custDataLst>
                <p:tags r:id="rId3"/>
              </p:custDataLst>
            </p:nvPr>
          </p:nvSpPr>
          <p:spPr>
            <a:xfrm>
              <a:off x="4552" y="4066"/>
              <a:ext cx="2014" cy="1888"/>
            </a:xfrm>
            <a:prstGeom prst="rect">
              <a:avLst/>
            </a:prstGeom>
            <a:noFill/>
          </p:spPr>
          <p:txBody>
            <a:bodyPr wrap="none" rtlCol="0" anchor="ctr" anchorCtr="0">
              <a:spAutoFit/>
              <a:scene3d>
                <a:camera prst="orthographicFront"/>
                <a:lightRig rig="threePt" dir="t"/>
              </a:scene3d>
              <a:sp3d contourW="12700"/>
            </a:bodyPr>
            <a:lstStyle/>
            <a:p>
              <a:pPr algn="ctr" fontAlgn="auto">
                <a:buClrTx/>
                <a:buSzTx/>
                <a:buFontTx/>
              </a:pPr>
              <a:r>
                <a:rPr lang="en-US" altLang="zh-CN" sz="7200" spc="300" noProof="1">
                  <a:solidFill>
                    <a:srgbClr val="0BF0F9"/>
                  </a:solidFill>
                  <a:latin typeface="FontName" charset="-122"/>
                  <a:ea typeface="FontName" charset="-122"/>
                  <a:cs typeface="FontName" charset="-122"/>
                  <a:sym typeface="Arial" panose="020B0604020202020204" pitchFamily="34" charset="0"/>
                </a:rPr>
                <a:t>01</a:t>
              </a:r>
            </a:p>
          </p:txBody>
        </p:sp>
        <p:cxnSp>
          <p:nvCxnSpPr>
            <p:cNvPr id="30" name="直接连接符 2">
              <a:extLst>
                <a:ext uri="{FF2B5EF4-FFF2-40B4-BE49-F238E27FC236}">
                  <a16:creationId xmlns:a16="http://schemas.microsoft.com/office/drawing/2014/main" id="{1DE90784-8A35-6B4A-A1F9-331D26E4C206}"/>
                </a:ext>
              </a:extLst>
            </p:cNvPr>
            <p:cNvCxnSpPr>
              <a:cxnSpLocks/>
            </p:cNvCxnSpPr>
            <p:nvPr>
              <p:custDataLst>
                <p:tags r:id="rId4"/>
              </p:custDataLst>
            </p:nvPr>
          </p:nvCxnSpPr>
          <p:spPr>
            <a:xfrm>
              <a:off x="4688" y="6381"/>
              <a:ext cx="6399"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E8A7B581-ADAE-AA4E-B1B0-BAFBAC86B787}"/>
                </a:ext>
              </a:extLst>
            </p:cNvPr>
            <p:cNvSpPr txBox="1"/>
            <p:nvPr>
              <p:custDataLst>
                <p:tags r:id="rId5"/>
              </p:custDataLst>
            </p:nvPr>
          </p:nvSpPr>
          <p:spPr>
            <a:xfrm>
              <a:off x="13453" y="4152"/>
              <a:ext cx="4207" cy="796"/>
            </a:xfrm>
            <a:prstGeom prst="rect">
              <a:avLst/>
            </a:prstGeom>
            <a:noFill/>
          </p:spPr>
          <p:txBody>
            <a:bodyPr wrap="square" lIns="91440" tIns="45720" rIns="91440" bIns="0" anchor="b">
              <a:normAutofit/>
            </a:bodyPr>
            <a:lstStyle/>
            <a:p>
              <a:pPr fontAlgn="auto">
                <a:lnSpc>
                  <a:spcPct val="130000"/>
                </a:lnSpc>
                <a:buClrTx/>
                <a:buSzTx/>
                <a:buFontTx/>
              </a:pPr>
              <a:r>
                <a:rPr lang="zh-CN" altLang="en-US" sz="2000" b="1" spc="300" noProof="1">
                  <a:solidFill>
                    <a:schemeClr val="bg1"/>
                  </a:solidFill>
                  <a:latin typeface="FontName" charset="-122"/>
                  <a:ea typeface="FontName" charset="-122"/>
                  <a:cs typeface="FontName" charset="-122"/>
                  <a:sym typeface="Arial" panose="020B0604020202020204" pitchFamily="34" charset="0"/>
                </a:rPr>
                <a:t>应用</a:t>
              </a:r>
            </a:p>
          </p:txBody>
        </p:sp>
        <p:sp>
          <p:nvSpPr>
            <p:cNvPr id="32" name="文本框 31">
              <a:extLst>
                <a:ext uri="{FF2B5EF4-FFF2-40B4-BE49-F238E27FC236}">
                  <a16:creationId xmlns:a16="http://schemas.microsoft.com/office/drawing/2014/main" id="{262071C7-2928-C645-B7A0-3B53984C3A4A}"/>
                </a:ext>
              </a:extLst>
            </p:cNvPr>
            <p:cNvSpPr txBox="1"/>
            <p:nvPr>
              <p:custDataLst>
                <p:tags r:id="rId6"/>
              </p:custDataLst>
            </p:nvPr>
          </p:nvSpPr>
          <p:spPr>
            <a:xfrm>
              <a:off x="13453" y="5083"/>
              <a:ext cx="4353" cy="952"/>
            </a:xfrm>
            <a:prstGeom prst="rect">
              <a:avLst/>
            </a:prstGeom>
            <a:noFill/>
          </p:spPr>
          <p:txBody>
            <a:bodyPr wrap="square" lIns="91440" tIns="0" rIns="91440" bIns="45720">
              <a:normAutofit/>
            </a:bodyPr>
            <a:lstStyle/>
            <a:p>
              <a:pPr fontAlgn="auto">
                <a:buClr>
                  <a:schemeClr val="accent2">
                    <a:lumMod val="40000"/>
                    <a:lumOff val="60000"/>
                  </a:schemeClr>
                </a:buClr>
                <a:buSzPct val="80000"/>
              </a:pPr>
              <a:r>
                <a:rPr lang="en-US" altLang="zh-CN" sz="1400" spc="150" noProof="1">
                  <a:solidFill>
                    <a:schemeClr val="bg1">
                      <a:alpha val="80000"/>
                    </a:schemeClr>
                  </a:solidFill>
                  <a:latin typeface="Source Han Sans SC Medium" charset="-122"/>
                  <a:ea typeface="Source Han Sans SC Medium" charset="-122"/>
                  <a:cs typeface="Source Han Sans SC Medium" charset="-122"/>
                  <a:sym typeface="Arial" panose="020B0604020202020204" pitchFamily="34" charset="0"/>
                </a:rPr>
                <a:t>Cloud Native Database Architectural Innovations</a:t>
              </a:r>
              <a:endParaRPr lang="zh-CN" altLang="en-US" sz="1400" spc="150" noProof="1">
                <a:solidFill>
                  <a:schemeClr val="bg1">
                    <a:alpha val="80000"/>
                  </a:schemeClr>
                </a:solidFill>
                <a:latin typeface="Source Han Sans SC Medium" charset="-122"/>
                <a:ea typeface="Source Han Sans SC Medium" charset="-122"/>
                <a:cs typeface="Source Han Sans SC Medium" charset="-122"/>
                <a:sym typeface="Arial" panose="020B0604020202020204" pitchFamily="34" charset="0"/>
              </a:endParaRPr>
            </a:p>
          </p:txBody>
        </p:sp>
        <p:sp>
          <p:nvSpPr>
            <p:cNvPr id="33" name="文本框 32">
              <a:extLst>
                <a:ext uri="{FF2B5EF4-FFF2-40B4-BE49-F238E27FC236}">
                  <a16:creationId xmlns:a16="http://schemas.microsoft.com/office/drawing/2014/main" id="{D472580D-9023-6347-83F9-AFA9C6AA91E4}"/>
                </a:ext>
              </a:extLst>
            </p:cNvPr>
            <p:cNvSpPr txBox="1"/>
            <p:nvPr>
              <p:custDataLst>
                <p:tags r:id="rId7"/>
              </p:custDataLst>
            </p:nvPr>
          </p:nvSpPr>
          <p:spPr>
            <a:xfrm>
              <a:off x="11431" y="4065"/>
              <a:ext cx="2219" cy="1888"/>
            </a:xfrm>
            <a:prstGeom prst="rect">
              <a:avLst/>
            </a:prstGeom>
            <a:noFill/>
          </p:spPr>
          <p:txBody>
            <a:bodyPr wrap="none" rtlCol="0" anchor="ctr" anchorCtr="0">
              <a:spAutoFit/>
              <a:scene3d>
                <a:camera prst="orthographicFront"/>
                <a:lightRig rig="threePt" dir="t"/>
              </a:scene3d>
              <a:sp3d contourW="12700"/>
            </a:bodyPr>
            <a:lstStyle/>
            <a:p>
              <a:pPr fontAlgn="auto">
                <a:buClrTx/>
                <a:buSzTx/>
                <a:buFontTx/>
              </a:pPr>
              <a:r>
                <a:rPr lang="en-US" altLang="zh-CN" sz="7200" spc="300" noProof="1">
                  <a:solidFill>
                    <a:srgbClr val="0BF0F9"/>
                  </a:solidFill>
                  <a:latin typeface="FontName" charset="-122"/>
                  <a:ea typeface="FontName" charset="-122"/>
                  <a:cs typeface="FontName" charset="-122"/>
                  <a:sym typeface="Arial" panose="020B0604020202020204" pitchFamily="34" charset="0"/>
                </a:rPr>
                <a:t>02</a:t>
              </a:r>
            </a:p>
          </p:txBody>
        </p:sp>
        <p:cxnSp>
          <p:nvCxnSpPr>
            <p:cNvPr id="34" name="直接连接符 13">
              <a:extLst>
                <a:ext uri="{FF2B5EF4-FFF2-40B4-BE49-F238E27FC236}">
                  <a16:creationId xmlns:a16="http://schemas.microsoft.com/office/drawing/2014/main" id="{1096AB43-6BFF-D840-816A-0B19CF79E0F1}"/>
                </a:ext>
              </a:extLst>
            </p:cNvPr>
            <p:cNvCxnSpPr/>
            <p:nvPr>
              <p:custDataLst>
                <p:tags r:id="rId8"/>
              </p:custDataLst>
            </p:nvPr>
          </p:nvCxnSpPr>
          <p:spPr>
            <a:xfrm>
              <a:off x="11711" y="6381"/>
              <a:ext cx="600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5" name="文本框 34">
              <a:extLst>
                <a:ext uri="{FF2B5EF4-FFF2-40B4-BE49-F238E27FC236}">
                  <a16:creationId xmlns:a16="http://schemas.microsoft.com/office/drawing/2014/main" id="{9D1DC45E-F978-AF43-8026-10F7BCD66D8C}"/>
                </a:ext>
              </a:extLst>
            </p:cNvPr>
            <p:cNvSpPr txBox="1"/>
            <p:nvPr>
              <p:custDataLst>
                <p:tags r:id="rId9"/>
              </p:custDataLst>
            </p:nvPr>
          </p:nvSpPr>
          <p:spPr>
            <a:xfrm>
              <a:off x="6432" y="7114"/>
              <a:ext cx="4848" cy="796"/>
            </a:xfrm>
            <a:prstGeom prst="rect">
              <a:avLst/>
            </a:prstGeom>
            <a:noFill/>
          </p:spPr>
          <p:txBody>
            <a:bodyPr wrap="square" lIns="91440" tIns="45720" rIns="91440" bIns="0" anchor="b">
              <a:normAutofit/>
            </a:bodyPr>
            <a:lstStyle/>
            <a:p>
              <a:pPr fontAlgn="auto">
                <a:lnSpc>
                  <a:spcPct val="130000"/>
                </a:lnSpc>
                <a:buClrTx/>
                <a:buSzTx/>
                <a:buFontTx/>
              </a:pPr>
              <a:r>
                <a:rPr lang="zh-CN" altLang="en-US" sz="2000" b="1" spc="300" noProof="1">
                  <a:solidFill>
                    <a:schemeClr val="bg1"/>
                  </a:solidFill>
                  <a:latin typeface="FontName" charset="-122"/>
                  <a:ea typeface="FontName" charset="-122"/>
                  <a:cs typeface="FontName" charset="-122"/>
                  <a:sym typeface="Arial" panose="020B0604020202020204" pitchFamily="34" charset="0"/>
                </a:rPr>
                <a:t>优化</a:t>
              </a:r>
            </a:p>
          </p:txBody>
        </p:sp>
        <p:sp>
          <p:nvSpPr>
            <p:cNvPr id="36" name="文本框 35">
              <a:extLst>
                <a:ext uri="{FF2B5EF4-FFF2-40B4-BE49-F238E27FC236}">
                  <a16:creationId xmlns:a16="http://schemas.microsoft.com/office/drawing/2014/main" id="{2F05744E-415F-F142-96E6-2E4D7632529E}"/>
                </a:ext>
              </a:extLst>
            </p:cNvPr>
            <p:cNvSpPr txBox="1"/>
            <p:nvPr>
              <p:custDataLst>
                <p:tags r:id="rId10"/>
              </p:custDataLst>
            </p:nvPr>
          </p:nvSpPr>
          <p:spPr>
            <a:xfrm>
              <a:off x="6432" y="8045"/>
              <a:ext cx="4655" cy="952"/>
            </a:xfrm>
            <a:prstGeom prst="rect">
              <a:avLst/>
            </a:prstGeom>
            <a:noFill/>
          </p:spPr>
          <p:txBody>
            <a:bodyPr wrap="square" lIns="91440" tIns="0" rIns="91440" bIns="45720">
              <a:normAutofit/>
            </a:bodyPr>
            <a:lstStyle/>
            <a:p>
              <a:pPr fontAlgn="auto">
                <a:buClr>
                  <a:schemeClr val="accent2">
                    <a:lumMod val="40000"/>
                    <a:lumOff val="60000"/>
                  </a:schemeClr>
                </a:buClr>
                <a:buSzPct val="80000"/>
              </a:pPr>
              <a:r>
                <a:rPr lang="en-US" altLang="zh-CN" sz="1400" spc="150" noProof="1">
                  <a:solidFill>
                    <a:schemeClr val="bg1">
                      <a:alpha val="80000"/>
                    </a:schemeClr>
                  </a:solidFill>
                  <a:latin typeface="Source Han Sans SC Medium" charset="-122"/>
                  <a:ea typeface="Source Han Sans SC Medium" charset="-122"/>
                  <a:cs typeface="Source Han Sans SC Medium" charset="-122"/>
                  <a:sym typeface="Arial" panose="020B0604020202020204" pitchFamily="34" charset="0"/>
                </a:rPr>
                <a:t>Features and Optimizations</a:t>
              </a:r>
              <a:endParaRPr lang="zh-CN" altLang="en-US" sz="1400" spc="150" noProof="1">
                <a:solidFill>
                  <a:schemeClr val="bg1">
                    <a:alpha val="80000"/>
                  </a:schemeClr>
                </a:solidFill>
                <a:latin typeface="Source Han Sans SC Medium" charset="-122"/>
                <a:ea typeface="Source Han Sans SC Medium" charset="-122"/>
                <a:cs typeface="Source Han Sans SC Medium" charset="-122"/>
                <a:sym typeface="Arial" panose="020B0604020202020204" pitchFamily="34" charset="0"/>
              </a:endParaRPr>
            </a:p>
          </p:txBody>
        </p:sp>
        <p:sp>
          <p:nvSpPr>
            <p:cNvPr id="37" name="文本框 36">
              <a:extLst>
                <a:ext uri="{FF2B5EF4-FFF2-40B4-BE49-F238E27FC236}">
                  <a16:creationId xmlns:a16="http://schemas.microsoft.com/office/drawing/2014/main" id="{1C87D9BD-6533-6745-AE9F-45309853DCF1}"/>
                </a:ext>
              </a:extLst>
            </p:cNvPr>
            <p:cNvSpPr txBox="1"/>
            <p:nvPr>
              <p:custDataLst>
                <p:tags r:id="rId11"/>
              </p:custDataLst>
            </p:nvPr>
          </p:nvSpPr>
          <p:spPr>
            <a:xfrm>
              <a:off x="4481" y="6978"/>
              <a:ext cx="2158" cy="1888"/>
            </a:xfrm>
            <a:prstGeom prst="rect">
              <a:avLst/>
            </a:prstGeom>
            <a:noFill/>
          </p:spPr>
          <p:txBody>
            <a:bodyPr wrap="none" rtlCol="0" anchor="ctr" anchorCtr="0">
              <a:spAutoFit/>
              <a:scene3d>
                <a:camera prst="orthographicFront"/>
                <a:lightRig rig="threePt" dir="t"/>
              </a:scene3d>
              <a:sp3d contourW="12700"/>
            </a:bodyPr>
            <a:lstStyle/>
            <a:p>
              <a:pPr algn="ctr" fontAlgn="auto">
                <a:buClrTx/>
                <a:buSzTx/>
                <a:buFontTx/>
              </a:pPr>
              <a:r>
                <a:rPr lang="en-US" altLang="zh-CN" sz="7200" spc="300" noProof="1">
                  <a:solidFill>
                    <a:srgbClr val="0BF0F9"/>
                  </a:solidFill>
                  <a:latin typeface="FontName" charset="-122"/>
                  <a:ea typeface="FontName" charset="-122"/>
                  <a:cs typeface="FontName" charset="-122"/>
                  <a:sym typeface="Arial" panose="020B0604020202020204" pitchFamily="34" charset="0"/>
                </a:rPr>
                <a:t>03</a:t>
              </a:r>
            </a:p>
          </p:txBody>
        </p:sp>
        <p:cxnSp>
          <p:nvCxnSpPr>
            <p:cNvPr id="38" name="直接连接符 22">
              <a:extLst>
                <a:ext uri="{FF2B5EF4-FFF2-40B4-BE49-F238E27FC236}">
                  <a16:creationId xmlns:a16="http://schemas.microsoft.com/office/drawing/2014/main" id="{962F960E-4276-BC44-8B84-17D03C6230B0}"/>
                </a:ext>
              </a:extLst>
            </p:cNvPr>
            <p:cNvCxnSpPr>
              <a:cxnSpLocks/>
            </p:cNvCxnSpPr>
            <p:nvPr>
              <p:custDataLst>
                <p:tags r:id="rId12"/>
              </p:custDataLst>
            </p:nvPr>
          </p:nvCxnSpPr>
          <p:spPr>
            <a:xfrm>
              <a:off x="4689" y="9343"/>
              <a:ext cx="6398"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id="{CEE8D0F0-17B9-D749-9365-DD390C8CD2C2}"/>
                </a:ext>
              </a:extLst>
            </p:cNvPr>
            <p:cNvSpPr txBox="1"/>
            <p:nvPr>
              <p:custDataLst>
                <p:tags r:id="rId13"/>
              </p:custDataLst>
            </p:nvPr>
          </p:nvSpPr>
          <p:spPr>
            <a:xfrm>
              <a:off x="13455" y="7114"/>
              <a:ext cx="4207" cy="796"/>
            </a:xfrm>
            <a:prstGeom prst="rect">
              <a:avLst/>
            </a:prstGeom>
            <a:noFill/>
          </p:spPr>
          <p:txBody>
            <a:bodyPr wrap="square" lIns="91440" tIns="45720" rIns="91440" bIns="0" anchor="b">
              <a:normAutofit/>
            </a:bodyPr>
            <a:lstStyle/>
            <a:p>
              <a:pPr fontAlgn="auto">
                <a:lnSpc>
                  <a:spcPct val="130000"/>
                </a:lnSpc>
                <a:buClrTx/>
                <a:buSzTx/>
                <a:buFontTx/>
              </a:pPr>
              <a:r>
                <a:rPr lang="zh-CN" altLang="en-US" sz="2000" b="1" spc="300" noProof="1">
                  <a:solidFill>
                    <a:schemeClr val="bg1"/>
                  </a:solidFill>
                  <a:latin typeface="FontName" charset="-122"/>
                  <a:ea typeface="FontName" charset="-122"/>
                  <a:cs typeface="FontName" charset="-122"/>
                  <a:sym typeface="Arial" panose="020B0604020202020204" pitchFamily="34" charset="0"/>
                </a:rPr>
                <a:t>未来工作</a:t>
              </a:r>
            </a:p>
          </p:txBody>
        </p:sp>
        <p:sp>
          <p:nvSpPr>
            <p:cNvPr id="40" name="文本框 39">
              <a:extLst>
                <a:ext uri="{FF2B5EF4-FFF2-40B4-BE49-F238E27FC236}">
                  <a16:creationId xmlns:a16="http://schemas.microsoft.com/office/drawing/2014/main" id="{CB694E2C-A50D-D34A-8009-36C282E95D5D}"/>
                </a:ext>
              </a:extLst>
            </p:cNvPr>
            <p:cNvSpPr txBox="1"/>
            <p:nvPr>
              <p:custDataLst>
                <p:tags r:id="rId14"/>
              </p:custDataLst>
            </p:nvPr>
          </p:nvSpPr>
          <p:spPr>
            <a:xfrm>
              <a:off x="13455" y="8045"/>
              <a:ext cx="4207" cy="952"/>
            </a:xfrm>
            <a:prstGeom prst="rect">
              <a:avLst/>
            </a:prstGeom>
            <a:noFill/>
          </p:spPr>
          <p:txBody>
            <a:bodyPr wrap="square" lIns="91440" tIns="0" rIns="91440" bIns="45720">
              <a:normAutofit/>
            </a:bodyPr>
            <a:lstStyle/>
            <a:p>
              <a:pPr fontAlgn="auto">
                <a:buClr>
                  <a:schemeClr val="accent2">
                    <a:lumMod val="40000"/>
                    <a:lumOff val="60000"/>
                  </a:schemeClr>
                </a:buClr>
                <a:buSzPct val="80000"/>
              </a:pPr>
              <a:r>
                <a:rPr lang="en-US" altLang="zh-CN" sz="1400" spc="150" noProof="1">
                  <a:solidFill>
                    <a:schemeClr val="bg1">
                      <a:alpha val="80000"/>
                    </a:schemeClr>
                  </a:solidFill>
                  <a:latin typeface="Source Han Sans SC Medium" charset="-122"/>
                  <a:ea typeface="Source Han Sans SC Medium" charset="-122"/>
                  <a:cs typeface="Source Han Sans SC Medium" charset="-122"/>
                  <a:sym typeface="Arial" panose="020B0604020202020204" pitchFamily="34" charset="0"/>
                </a:rPr>
                <a:t>Research and Challengers</a:t>
              </a:r>
              <a:endParaRPr lang="zh-CN" altLang="en-US" sz="1400" spc="150" noProof="1">
                <a:solidFill>
                  <a:schemeClr val="bg1">
                    <a:alpha val="80000"/>
                  </a:schemeClr>
                </a:solidFill>
                <a:latin typeface="Source Han Sans SC Medium" charset="-122"/>
                <a:ea typeface="Source Han Sans SC Medium" charset="-122"/>
                <a:cs typeface="Source Han Sans SC Medium" charset="-122"/>
                <a:sym typeface="Arial" panose="020B0604020202020204" pitchFamily="34" charset="0"/>
              </a:endParaRPr>
            </a:p>
          </p:txBody>
        </p:sp>
        <p:sp>
          <p:nvSpPr>
            <p:cNvPr id="41" name="文本框 40">
              <a:extLst>
                <a:ext uri="{FF2B5EF4-FFF2-40B4-BE49-F238E27FC236}">
                  <a16:creationId xmlns:a16="http://schemas.microsoft.com/office/drawing/2014/main" id="{9864CF34-B08A-6043-BE46-BBDAC8B72CD9}"/>
                </a:ext>
              </a:extLst>
            </p:cNvPr>
            <p:cNvSpPr txBox="1"/>
            <p:nvPr>
              <p:custDataLst>
                <p:tags r:id="rId15"/>
              </p:custDataLst>
            </p:nvPr>
          </p:nvSpPr>
          <p:spPr>
            <a:xfrm>
              <a:off x="11438" y="6978"/>
              <a:ext cx="2294" cy="1888"/>
            </a:xfrm>
            <a:prstGeom prst="rect">
              <a:avLst/>
            </a:prstGeom>
            <a:noFill/>
          </p:spPr>
          <p:txBody>
            <a:bodyPr wrap="none" rtlCol="0" anchor="ctr" anchorCtr="0">
              <a:spAutoFit/>
              <a:scene3d>
                <a:camera prst="orthographicFront"/>
                <a:lightRig rig="threePt" dir="t"/>
              </a:scene3d>
              <a:sp3d contourW="12700"/>
            </a:bodyPr>
            <a:lstStyle/>
            <a:p>
              <a:pPr algn="ctr" fontAlgn="auto">
                <a:buClrTx/>
                <a:buSzTx/>
                <a:buFontTx/>
              </a:pPr>
              <a:r>
                <a:rPr lang="en-US" altLang="zh-CN" sz="7200" spc="300" noProof="1">
                  <a:solidFill>
                    <a:srgbClr val="0BF0F9"/>
                  </a:solidFill>
                  <a:latin typeface="FontName" charset="-122"/>
                  <a:ea typeface="FontName" charset="-122"/>
                  <a:cs typeface="FontName" charset="-122"/>
                  <a:sym typeface="Arial" panose="020B0604020202020204" pitchFamily="34" charset="0"/>
                </a:rPr>
                <a:t>04</a:t>
              </a:r>
            </a:p>
          </p:txBody>
        </p:sp>
        <p:cxnSp>
          <p:nvCxnSpPr>
            <p:cNvPr id="42" name="直接连接符 28">
              <a:extLst>
                <a:ext uri="{FF2B5EF4-FFF2-40B4-BE49-F238E27FC236}">
                  <a16:creationId xmlns:a16="http://schemas.microsoft.com/office/drawing/2014/main" id="{60CE2661-3988-FE40-92E6-A494987DFBE2}"/>
                </a:ext>
              </a:extLst>
            </p:cNvPr>
            <p:cNvCxnSpPr/>
            <p:nvPr>
              <p:custDataLst>
                <p:tags r:id="rId16"/>
              </p:custDataLst>
            </p:nvPr>
          </p:nvCxnSpPr>
          <p:spPr>
            <a:xfrm>
              <a:off x="11712" y="9343"/>
              <a:ext cx="600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3" name="文本框 42">
              <a:extLst>
                <a:ext uri="{FF2B5EF4-FFF2-40B4-BE49-F238E27FC236}">
                  <a16:creationId xmlns:a16="http://schemas.microsoft.com/office/drawing/2014/main" id="{4F1F3AA3-0FD9-0445-BA8E-AF1AD5D04371}"/>
                </a:ext>
              </a:extLst>
            </p:cNvPr>
            <p:cNvSpPr txBox="1"/>
            <p:nvPr>
              <p:custDataLst>
                <p:tags r:id="rId17"/>
              </p:custDataLst>
            </p:nvPr>
          </p:nvSpPr>
          <p:spPr>
            <a:xfrm>
              <a:off x="9185" y="1667"/>
              <a:ext cx="4527" cy="1115"/>
            </a:xfrm>
            <a:prstGeom prst="rect">
              <a:avLst/>
            </a:prstGeom>
            <a:noFill/>
          </p:spPr>
          <p:txBody>
            <a:bodyPr wrap="square" rtlCol="0" anchor="ctr" anchorCtr="0">
              <a:spAutoFit/>
            </a:bodyPr>
            <a:lstStyle/>
            <a:p>
              <a:pPr algn="ctr" fontAlgn="auto">
                <a:buClrTx/>
                <a:buSzTx/>
                <a:buFontTx/>
              </a:pPr>
              <a:r>
                <a:rPr lang="en-US" altLang="zh-CN" sz="4000" b="1" spc="600" noProof="1">
                  <a:solidFill>
                    <a:schemeClr val="bg1"/>
                  </a:solidFill>
                  <a:latin typeface="Microsoft YaHei" panose="020B0503020204020204" pitchFamily="34" charset="-122"/>
                  <a:ea typeface="Microsoft YaHei" panose="020B0503020204020204" pitchFamily="34" charset="-122"/>
                  <a:cs typeface="Cordia New" panose="020B0304020202020204" pitchFamily="34" charset="-34"/>
                  <a:sym typeface="Arial" panose="020B0604020202020204" pitchFamily="34" charset="0"/>
                </a:rPr>
                <a:t>Content</a:t>
              </a:r>
              <a:endParaRPr lang="zh-CN" altLang="en-US" sz="4000" b="1" spc="600" noProof="1">
                <a:solidFill>
                  <a:schemeClr val="bg1"/>
                </a:solidFill>
                <a:latin typeface="Microsoft YaHei" panose="020B0503020204020204" pitchFamily="34" charset="-122"/>
                <a:ea typeface="Microsoft YaHei" panose="020B0503020204020204" pitchFamily="34" charset="-122"/>
                <a:cs typeface="Cordia New" panose="020B0304020202020204" pitchFamily="34" charset="-34"/>
                <a:sym typeface="Arial" panose="020B0604020202020204" pitchFamily="34" charset="0"/>
              </a:endParaRPr>
            </a:p>
          </p:txBody>
        </p:sp>
      </p:grpSp>
    </p:spTree>
    <p:extLst>
      <p:ext uri="{BB962C8B-B14F-4D97-AF65-F5344CB8AC3E}">
        <p14:creationId xmlns:p14="http://schemas.microsoft.com/office/powerpoint/2010/main" val="12848493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1620957" cy="523220"/>
          </a:xfrm>
          <a:prstGeom prst="rect">
            <a:avLst/>
          </a:prstGeom>
          <a:noFill/>
        </p:spPr>
        <p:txBody>
          <a:bodyPr wrap="none" rtlCol="0">
            <a:spAutoFit/>
          </a:bodyPr>
          <a:lstStyle/>
          <a:p>
            <a:r>
              <a:rPr kumimoji="1" lang="zh-CN" altLang="en-US" sz="2800" b="1" dirty="0">
                <a:ea typeface="TencentSans W7" panose="020C04030202040F0204" pitchFamily="34" charset="-122"/>
              </a:rPr>
              <a:t>系统架构</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en-US" altLang="zh-CN" b="1" dirty="0"/>
              <a:t>2PL</a:t>
            </a:r>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zh-CN" altLang="en-US" b="1" dirty="0"/>
              <a:t>事务处理流程</a:t>
            </a:r>
            <a:endParaRPr lang="en-US" altLang="zh-CN" b="1" dirty="0"/>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1477328"/>
          </a:xfrm>
          <a:prstGeom prst="rect">
            <a:avLst/>
          </a:prstGeom>
          <a:noFill/>
        </p:spPr>
        <p:txBody>
          <a:bodyPr wrap="square">
            <a:spAutoFit/>
          </a:bodyPr>
          <a:lstStyle/>
          <a:p>
            <a:r>
              <a:rPr lang="zh-CN" altLang="en-US" dirty="0"/>
              <a:t>两阶段锁（</a:t>
            </a:r>
            <a:r>
              <a:rPr lang="en-US" altLang="zh-CN" dirty="0"/>
              <a:t>2PL</a:t>
            </a:r>
            <a:r>
              <a:rPr lang="zh-CN" altLang="en-US" dirty="0"/>
              <a:t>）机制用于管理对数据库资源的访问，防止出现数据不一致的情况，如脏读、不可重复读和幻读等问题</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646331"/>
          </a:xfrm>
          <a:prstGeom prst="rect">
            <a:avLst/>
          </a:prstGeom>
          <a:noFill/>
        </p:spPr>
        <p:txBody>
          <a:bodyPr wrap="square">
            <a:spAutoFit/>
          </a:bodyPr>
          <a:lstStyle/>
          <a:p>
            <a:r>
              <a:rPr lang="zh-CN" altLang="en-US" dirty="0"/>
              <a:t>通过管理锁哈希表来管理资源行的访问</a:t>
            </a:r>
          </a:p>
        </p:txBody>
      </p:sp>
      <p:pic>
        <p:nvPicPr>
          <p:cNvPr id="12" name="图片 11" descr="图示&#10;&#10;AI 生成的内容可能不正确。">
            <a:extLst>
              <a:ext uri="{FF2B5EF4-FFF2-40B4-BE49-F238E27FC236}">
                <a16:creationId xmlns:a16="http://schemas.microsoft.com/office/drawing/2014/main" id="{ED15A68E-F660-7150-846F-D9078DCAF62F}"/>
              </a:ext>
            </a:extLst>
          </p:cNvPr>
          <p:cNvPicPr>
            <a:picLocks noChangeAspect="1"/>
          </p:cNvPicPr>
          <p:nvPr/>
        </p:nvPicPr>
        <p:blipFill>
          <a:blip r:embed="rId6"/>
          <a:stretch>
            <a:fillRect/>
          </a:stretch>
        </p:blipFill>
        <p:spPr>
          <a:xfrm>
            <a:off x="405523" y="1626822"/>
            <a:ext cx="7878681" cy="4422189"/>
          </a:xfrm>
          <a:prstGeom prst="rect">
            <a:avLst/>
          </a:prstGeom>
        </p:spPr>
      </p:pic>
    </p:spTree>
    <p:extLst>
      <p:ext uri="{BB962C8B-B14F-4D97-AF65-F5344CB8AC3E}">
        <p14:creationId xmlns:p14="http://schemas.microsoft.com/office/powerpoint/2010/main" val="33380293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2339102" cy="523220"/>
          </a:xfrm>
          <a:prstGeom prst="rect">
            <a:avLst/>
          </a:prstGeom>
          <a:noFill/>
        </p:spPr>
        <p:txBody>
          <a:bodyPr wrap="none" rtlCol="0">
            <a:spAutoFit/>
          </a:bodyPr>
          <a:lstStyle/>
          <a:p>
            <a:r>
              <a:rPr kumimoji="1" lang="zh-CN" altLang="en-US" sz="2800" b="1" dirty="0">
                <a:ea typeface="TencentSans W7" panose="020C04030202040F0204" pitchFamily="34" charset="-122"/>
              </a:rPr>
              <a:t>当前工作验证</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zh-CN" altLang="en-US" b="1" dirty="0"/>
              <a:t>热点</a:t>
            </a:r>
            <a:endParaRPr lang="en-US" altLang="zh-CN" b="1" dirty="0"/>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zh-CN" altLang="en-US" b="1" dirty="0"/>
              <a:t>排队等待</a:t>
            </a:r>
            <a:endParaRPr lang="en-US" altLang="zh-CN" b="1" dirty="0"/>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923330"/>
          </a:xfrm>
          <a:prstGeom prst="rect">
            <a:avLst/>
          </a:prstGeom>
          <a:noFill/>
        </p:spPr>
        <p:txBody>
          <a:bodyPr wrap="square">
            <a:spAutoFit/>
          </a:bodyPr>
          <a:lstStyle/>
          <a:p>
            <a:r>
              <a:rPr lang="zh-CN" altLang="en-US" dirty="0"/>
              <a:t>该负载每个事务仅包含一个更新操作，切对单一行进行访问更新</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923330"/>
          </a:xfrm>
          <a:prstGeom prst="rect">
            <a:avLst/>
          </a:prstGeom>
          <a:noFill/>
        </p:spPr>
        <p:txBody>
          <a:bodyPr wrap="square">
            <a:spAutoFit/>
          </a:bodyPr>
          <a:lstStyle/>
          <a:p>
            <a:r>
              <a:rPr lang="zh-CN" altLang="en-US" dirty="0"/>
              <a:t>防止直接竞争锁管理器的哈希表，可以在访问前对同一数据项访问的事务预先排队</a:t>
            </a:r>
          </a:p>
        </p:txBody>
      </p:sp>
      <p:pic>
        <p:nvPicPr>
          <p:cNvPr id="9" name="图片 8" descr="图表, 直方图&#10;&#10;AI 生成的内容可能不正确。">
            <a:extLst>
              <a:ext uri="{FF2B5EF4-FFF2-40B4-BE49-F238E27FC236}">
                <a16:creationId xmlns:a16="http://schemas.microsoft.com/office/drawing/2014/main" id="{D9CC9F6C-FC38-4FCF-F2CC-6544EE2399A7}"/>
              </a:ext>
            </a:extLst>
          </p:cNvPr>
          <p:cNvPicPr>
            <a:picLocks noChangeAspect="1"/>
          </p:cNvPicPr>
          <p:nvPr/>
        </p:nvPicPr>
        <p:blipFill>
          <a:blip r:embed="rId6"/>
          <a:stretch>
            <a:fillRect/>
          </a:stretch>
        </p:blipFill>
        <p:spPr>
          <a:xfrm>
            <a:off x="831042" y="1917520"/>
            <a:ext cx="7053498" cy="3147842"/>
          </a:xfrm>
          <a:prstGeom prst="rect">
            <a:avLst/>
          </a:prstGeom>
        </p:spPr>
      </p:pic>
    </p:spTree>
    <p:extLst>
      <p:ext uri="{BB962C8B-B14F-4D97-AF65-F5344CB8AC3E}">
        <p14:creationId xmlns:p14="http://schemas.microsoft.com/office/powerpoint/2010/main" val="36778524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1620957" cy="523220"/>
          </a:xfrm>
          <a:prstGeom prst="rect">
            <a:avLst/>
          </a:prstGeom>
          <a:noFill/>
        </p:spPr>
        <p:txBody>
          <a:bodyPr wrap="none" rtlCol="0">
            <a:spAutoFit/>
          </a:bodyPr>
          <a:lstStyle/>
          <a:p>
            <a:r>
              <a:rPr kumimoji="1" lang="zh-CN" altLang="en-US" sz="2800" b="1" dirty="0">
                <a:ea typeface="TencentSans W7" panose="020C04030202040F0204" pitchFamily="34" charset="-122"/>
              </a:rPr>
              <a:t>算法设计</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en-US" altLang="zh-CN" b="1" dirty="0"/>
              <a:t>Bamboo</a:t>
            </a:r>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zh-CN" altLang="en-US" b="1" dirty="0"/>
              <a:t>组锁</a:t>
            </a:r>
            <a:endParaRPr lang="en-US" altLang="zh-CN" b="1" dirty="0"/>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369332"/>
          </a:xfrm>
          <a:prstGeom prst="rect">
            <a:avLst/>
          </a:prstGeom>
          <a:noFill/>
        </p:spPr>
        <p:txBody>
          <a:bodyPr wrap="square">
            <a:spAutoFit/>
          </a:bodyPr>
          <a:lstStyle/>
          <a:p>
            <a:r>
              <a:rPr lang="zh-CN" altLang="en-US" dirty="0"/>
              <a:t>提前释放锁</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369332"/>
          </a:xfrm>
          <a:prstGeom prst="rect">
            <a:avLst/>
          </a:prstGeom>
          <a:noFill/>
        </p:spPr>
        <p:txBody>
          <a:bodyPr wrap="square">
            <a:spAutoFit/>
          </a:bodyPr>
          <a:lstStyle/>
          <a:p>
            <a:r>
              <a:rPr lang="zh-CN" altLang="en-US" dirty="0"/>
              <a:t>一组事务只获取一次锁</a:t>
            </a:r>
          </a:p>
        </p:txBody>
      </p:sp>
      <p:pic>
        <p:nvPicPr>
          <p:cNvPr id="10" name="图片 9" descr="图示&#10;&#10;AI 生成的内容可能不正确。">
            <a:extLst>
              <a:ext uri="{FF2B5EF4-FFF2-40B4-BE49-F238E27FC236}">
                <a16:creationId xmlns:a16="http://schemas.microsoft.com/office/drawing/2014/main" id="{479151E1-1352-F47E-14F7-6C721B279491}"/>
              </a:ext>
            </a:extLst>
          </p:cNvPr>
          <p:cNvPicPr>
            <a:picLocks noChangeAspect="1"/>
          </p:cNvPicPr>
          <p:nvPr/>
        </p:nvPicPr>
        <p:blipFill>
          <a:blip r:embed="rId6"/>
          <a:stretch>
            <a:fillRect/>
          </a:stretch>
        </p:blipFill>
        <p:spPr>
          <a:xfrm>
            <a:off x="1031499" y="1440000"/>
            <a:ext cx="6473306" cy="4392118"/>
          </a:xfrm>
          <a:prstGeom prst="rect">
            <a:avLst/>
          </a:prstGeom>
        </p:spPr>
      </p:pic>
    </p:spTree>
    <p:extLst>
      <p:ext uri="{BB962C8B-B14F-4D97-AF65-F5344CB8AC3E}">
        <p14:creationId xmlns:p14="http://schemas.microsoft.com/office/powerpoint/2010/main" val="18722027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1620957" cy="523220"/>
          </a:xfrm>
          <a:prstGeom prst="rect">
            <a:avLst/>
          </a:prstGeom>
          <a:noFill/>
        </p:spPr>
        <p:txBody>
          <a:bodyPr wrap="none" rtlCol="0">
            <a:spAutoFit/>
          </a:bodyPr>
          <a:lstStyle/>
          <a:p>
            <a:r>
              <a:rPr kumimoji="1" lang="zh-CN" altLang="en-US" sz="2800" b="1" dirty="0">
                <a:ea typeface="TencentSans W7" panose="020C04030202040F0204" pitchFamily="34" charset="-122"/>
              </a:rPr>
              <a:t>组锁机制</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en-US" altLang="zh-CN" b="1" dirty="0"/>
              <a:t>Leader</a:t>
            </a:r>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en-US" altLang="zh-CN" b="1" dirty="0"/>
              <a:t>Follower</a:t>
            </a:r>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369332"/>
          </a:xfrm>
          <a:prstGeom prst="rect">
            <a:avLst/>
          </a:prstGeom>
          <a:noFill/>
        </p:spPr>
        <p:txBody>
          <a:bodyPr wrap="square">
            <a:spAutoFit/>
          </a:bodyPr>
          <a:lstStyle/>
          <a:p>
            <a:r>
              <a:rPr lang="zh-CN" altLang="en-US" dirty="0"/>
              <a:t>负责加锁，释放锁</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646331"/>
          </a:xfrm>
          <a:prstGeom prst="rect">
            <a:avLst/>
          </a:prstGeom>
          <a:noFill/>
        </p:spPr>
        <p:txBody>
          <a:bodyPr wrap="square">
            <a:spAutoFit/>
          </a:bodyPr>
          <a:lstStyle/>
          <a:p>
            <a:r>
              <a:rPr lang="zh-CN" altLang="en-US" dirty="0"/>
              <a:t>负责更新，提交时保持更新时顺序</a:t>
            </a:r>
          </a:p>
        </p:txBody>
      </p:sp>
      <p:pic>
        <p:nvPicPr>
          <p:cNvPr id="9" name="图片 8" descr="图示&#10;&#10;AI 生成的内容可能不正确。">
            <a:extLst>
              <a:ext uri="{FF2B5EF4-FFF2-40B4-BE49-F238E27FC236}">
                <a16:creationId xmlns:a16="http://schemas.microsoft.com/office/drawing/2014/main" id="{55AF7C62-42AB-0E10-6EA1-BE31617DF4A4}"/>
              </a:ext>
            </a:extLst>
          </p:cNvPr>
          <p:cNvPicPr>
            <a:picLocks noChangeAspect="1"/>
          </p:cNvPicPr>
          <p:nvPr/>
        </p:nvPicPr>
        <p:blipFill>
          <a:blip r:embed="rId6"/>
          <a:stretch>
            <a:fillRect/>
          </a:stretch>
        </p:blipFill>
        <p:spPr>
          <a:xfrm>
            <a:off x="615042" y="2630270"/>
            <a:ext cx="7314411" cy="1597459"/>
          </a:xfrm>
          <a:prstGeom prst="rect">
            <a:avLst/>
          </a:prstGeom>
        </p:spPr>
      </p:pic>
    </p:spTree>
    <p:extLst>
      <p:ext uri="{BB962C8B-B14F-4D97-AF65-F5344CB8AC3E}">
        <p14:creationId xmlns:p14="http://schemas.microsoft.com/office/powerpoint/2010/main" val="14281226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1620957" cy="523220"/>
          </a:xfrm>
          <a:prstGeom prst="rect">
            <a:avLst/>
          </a:prstGeom>
          <a:noFill/>
        </p:spPr>
        <p:txBody>
          <a:bodyPr wrap="none" rtlCol="0">
            <a:spAutoFit/>
          </a:bodyPr>
          <a:lstStyle/>
          <a:p>
            <a:r>
              <a:rPr kumimoji="1" lang="zh-CN" altLang="en-US" sz="2800" b="1" dirty="0">
                <a:ea typeface="TencentSans W7" panose="020C04030202040F0204" pitchFamily="34" charset="-122"/>
              </a:rPr>
              <a:t>消融实验</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en-US" altLang="zh-CN" b="1" dirty="0"/>
              <a:t>O2</a:t>
            </a:r>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en-US" altLang="zh-CN" b="1" dirty="0"/>
              <a:t>O3</a:t>
            </a:r>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369332"/>
          </a:xfrm>
          <a:prstGeom prst="rect">
            <a:avLst/>
          </a:prstGeom>
          <a:noFill/>
        </p:spPr>
        <p:txBody>
          <a:bodyPr wrap="square">
            <a:spAutoFit/>
          </a:bodyPr>
          <a:lstStyle/>
          <a:p>
            <a:r>
              <a:rPr lang="zh-CN" altLang="en-US" dirty="0"/>
              <a:t>一些通用优化</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369332"/>
          </a:xfrm>
          <a:prstGeom prst="rect">
            <a:avLst/>
          </a:prstGeom>
          <a:noFill/>
        </p:spPr>
        <p:txBody>
          <a:bodyPr wrap="square">
            <a:spAutoFit/>
          </a:bodyPr>
          <a:lstStyle/>
          <a:p>
            <a:r>
              <a:rPr lang="zh-CN" altLang="en-US" dirty="0"/>
              <a:t>锁等待优化</a:t>
            </a:r>
          </a:p>
        </p:txBody>
      </p:sp>
      <p:pic>
        <p:nvPicPr>
          <p:cNvPr id="10" name="图片 9" descr="图表, 条形图&#10;&#10;AI 生成的内容可能不正确。">
            <a:extLst>
              <a:ext uri="{FF2B5EF4-FFF2-40B4-BE49-F238E27FC236}">
                <a16:creationId xmlns:a16="http://schemas.microsoft.com/office/drawing/2014/main" id="{02B773F1-1010-9C7B-EAA4-3CAA8737C9B1}"/>
              </a:ext>
            </a:extLst>
          </p:cNvPr>
          <p:cNvPicPr>
            <a:picLocks noChangeAspect="1"/>
          </p:cNvPicPr>
          <p:nvPr/>
        </p:nvPicPr>
        <p:blipFill>
          <a:blip r:embed="rId6"/>
          <a:stretch>
            <a:fillRect/>
          </a:stretch>
        </p:blipFill>
        <p:spPr>
          <a:xfrm>
            <a:off x="372110" y="2200721"/>
            <a:ext cx="7879520" cy="2915987"/>
          </a:xfrm>
          <a:prstGeom prst="rect">
            <a:avLst/>
          </a:prstGeom>
        </p:spPr>
      </p:pic>
    </p:spTree>
    <p:extLst>
      <p:ext uri="{BB962C8B-B14F-4D97-AF65-F5344CB8AC3E}">
        <p14:creationId xmlns:p14="http://schemas.microsoft.com/office/powerpoint/2010/main" val="32995287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1808508" cy="523220"/>
          </a:xfrm>
          <a:prstGeom prst="rect">
            <a:avLst/>
          </a:prstGeom>
          <a:noFill/>
        </p:spPr>
        <p:txBody>
          <a:bodyPr wrap="none" rtlCol="0">
            <a:spAutoFit/>
          </a:bodyPr>
          <a:lstStyle/>
          <a:p>
            <a:r>
              <a:rPr kumimoji="1" lang="en-US" altLang="zh-CN" sz="2800" b="1" dirty="0">
                <a:ea typeface="TencentSans W7" panose="020C04030202040F0204" pitchFamily="34" charset="-122"/>
              </a:rPr>
              <a:t>SOTA</a:t>
            </a:r>
            <a:r>
              <a:rPr kumimoji="1" lang="zh-CN" altLang="en-US" sz="2800" b="1" dirty="0">
                <a:ea typeface="TencentSans W7" panose="020C04030202040F0204" pitchFamily="34" charset="-122"/>
              </a:rPr>
              <a:t>对比</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en-US" altLang="zh-CN" b="1" dirty="0"/>
              <a:t>Aria</a:t>
            </a:r>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en-US" altLang="zh-CN" b="1" dirty="0"/>
              <a:t>Bamboo</a:t>
            </a:r>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369332"/>
          </a:xfrm>
          <a:prstGeom prst="rect">
            <a:avLst/>
          </a:prstGeom>
          <a:noFill/>
        </p:spPr>
        <p:txBody>
          <a:bodyPr wrap="square">
            <a:spAutoFit/>
          </a:bodyPr>
          <a:lstStyle/>
          <a:p>
            <a:r>
              <a:rPr lang="zh-CN" altLang="en-US" dirty="0"/>
              <a:t>确定性调度</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369332"/>
          </a:xfrm>
          <a:prstGeom prst="rect">
            <a:avLst/>
          </a:prstGeom>
          <a:noFill/>
        </p:spPr>
        <p:txBody>
          <a:bodyPr wrap="square">
            <a:spAutoFit/>
          </a:bodyPr>
          <a:lstStyle/>
          <a:p>
            <a:r>
              <a:rPr lang="zh-CN" altLang="en-US" dirty="0"/>
              <a:t>锁提前释放</a:t>
            </a:r>
          </a:p>
        </p:txBody>
      </p:sp>
      <p:pic>
        <p:nvPicPr>
          <p:cNvPr id="9" name="图片 8" descr="图表&#10;&#10;AI 生成的内容可能不正确。">
            <a:extLst>
              <a:ext uri="{FF2B5EF4-FFF2-40B4-BE49-F238E27FC236}">
                <a16:creationId xmlns:a16="http://schemas.microsoft.com/office/drawing/2014/main" id="{750343B9-2F1B-4CC9-E771-DCEE8BD4C765}"/>
              </a:ext>
            </a:extLst>
          </p:cNvPr>
          <p:cNvPicPr>
            <a:picLocks noChangeAspect="1"/>
          </p:cNvPicPr>
          <p:nvPr/>
        </p:nvPicPr>
        <p:blipFill>
          <a:blip r:embed="rId6"/>
          <a:stretch>
            <a:fillRect/>
          </a:stretch>
        </p:blipFill>
        <p:spPr>
          <a:xfrm>
            <a:off x="922043" y="1595834"/>
            <a:ext cx="6638497" cy="4399613"/>
          </a:xfrm>
          <a:prstGeom prst="rect">
            <a:avLst/>
          </a:prstGeom>
        </p:spPr>
      </p:pic>
    </p:spTree>
    <p:extLst>
      <p:ext uri="{BB962C8B-B14F-4D97-AF65-F5344CB8AC3E}">
        <p14:creationId xmlns:p14="http://schemas.microsoft.com/office/powerpoint/2010/main" val="18057073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1620957" cy="523220"/>
          </a:xfrm>
          <a:prstGeom prst="rect">
            <a:avLst/>
          </a:prstGeom>
          <a:noFill/>
        </p:spPr>
        <p:txBody>
          <a:bodyPr wrap="none" rtlCol="0">
            <a:spAutoFit/>
          </a:bodyPr>
          <a:lstStyle/>
          <a:p>
            <a:r>
              <a:rPr kumimoji="1" lang="zh-CN" altLang="en-US" sz="2800" b="1" dirty="0">
                <a:ea typeface="TencentSans W7" panose="020C04030202040F0204" pitchFamily="34" charset="-122"/>
              </a:rPr>
              <a:t>真实业务</a:t>
            </a:r>
            <a:endParaRPr kumimoji="1" lang="en-US" altLang="zh-CN" sz="2800" b="1" dirty="0">
              <a:ea typeface="TencentSans W7" panose="020C04030202040F0204" pitchFamily="34" charset="-122"/>
            </a:endParaRP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文本框 2">
            <a:extLst>
              <a:ext uri="{FF2B5EF4-FFF2-40B4-BE49-F238E27FC236}">
                <a16:creationId xmlns:a16="http://schemas.microsoft.com/office/drawing/2014/main" id="{232C9A59-A44E-70C4-8B2D-E6E2ED68C870}"/>
              </a:ext>
            </a:extLst>
          </p:cNvPr>
          <p:cNvSpPr txBox="1"/>
          <p:nvPr/>
        </p:nvSpPr>
        <p:spPr>
          <a:xfrm>
            <a:off x="8687853" y="1257490"/>
            <a:ext cx="1787641" cy="369332"/>
          </a:xfrm>
          <a:prstGeom prst="rect">
            <a:avLst/>
          </a:prstGeom>
          <a:noFill/>
        </p:spPr>
        <p:txBody>
          <a:bodyPr wrap="square">
            <a:spAutoFit/>
          </a:bodyPr>
          <a:lstStyle/>
          <a:p>
            <a:r>
              <a:rPr lang="zh-CN" altLang="en-US" b="1" dirty="0"/>
              <a:t>业务介绍</a:t>
            </a:r>
            <a:endParaRPr lang="en-US" altLang="zh-CN" b="1" dirty="0"/>
          </a:p>
        </p:txBody>
      </p:sp>
      <p:sp>
        <p:nvSpPr>
          <p:cNvPr id="4" name="文本框 3">
            <a:extLst>
              <a:ext uri="{FF2B5EF4-FFF2-40B4-BE49-F238E27FC236}">
                <a16:creationId xmlns:a16="http://schemas.microsoft.com/office/drawing/2014/main" id="{48B4F1C4-2D10-F6F6-5D9C-4EADE5CCCDC8}"/>
              </a:ext>
            </a:extLst>
          </p:cNvPr>
          <p:cNvSpPr txBox="1"/>
          <p:nvPr/>
        </p:nvSpPr>
        <p:spPr>
          <a:xfrm>
            <a:off x="8687854" y="3592098"/>
            <a:ext cx="1966292" cy="369332"/>
          </a:xfrm>
          <a:prstGeom prst="rect">
            <a:avLst/>
          </a:prstGeom>
          <a:noFill/>
        </p:spPr>
        <p:txBody>
          <a:bodyPr wrap="square">
            <a:spAutoFit/>
          </a:bodyPr>
          <a:lstStyle/>
          <a:p>
            <a:r>
              <a:rPr lang="en-US" altLang="zh-CN" b="1" dirty="0"/>
              <a:t>Batch size</a:t>
            </a:r>
          </a:p>
        </p:txBody>
      </p:sp>
      <p:sp>
        <p:nvSpPr>
          <p:cNvPr id="7" name="文本框 6">
            <a:extLst>
              <a:ext uri="{FF2B5EF4-FFF2-40B4-BE49-F238E27FC236}">
                <a16:creationId xmlns:a16="http://schemas.microsoft.com/office/drawing/2014/main" id="{EB67C535-26B6-2CF8-AB24-B47B1FD51B97}"/>
              </a:ext>
            </a:extLst>
          </p:cNvPr>
          <p:cNvSpPr txBox="1"/>
          <p:nvPr/>
        </p:nvSpPr>
        <p:spPr>
          <a:xfrm>
            <a:off x="8937236" y="1869612"/>
            <a:ext cx="3014132" cy="923330"/>
          </a:xfrm>
          <a:prstGeom prst="rect">
            <a:avLst/>
          </a:prstGeom>
          <a:noFill/>
        </p:spPr>
        <p:txBody>
          <a:bodyPr wrap="square">
            <a:spAutoFit/>
          </a:bodyPr>
          <a:lstStyle/>
          <a:p>
            <a:r>
              <a:rPr lang="zh-CN" altLang="en-US" dirty="0"/>
              <a:t>与研究的压力请求不一样的是，业务的流量大部分被限流控制的</a:t>
            </a:r>
            <a:endParaRPr lang="en-US" altLang="zh-CN" dirty="0"/>
          </a:p>
        </p:txBody>
      </p:sp>
      <p:sp>
        <p:nvSpPr>
          <p:cNvPr id="8" name="文本框 7">
            <a:extLst>
              <a:ext uri="{FF2B5EF4-FFF2-40B4-BE49-F238E27FC236}">
                <a16:creationId xmlns:a16="http://schemas.microsoft.com/office/drawing/2014/main" id="{76FE2552-91F4-D9B9-49E6-44C4D24F8692}"/>
              </a:ext>
            </a:extLst>
          </p:cNvPr>
          <p:cNvSpPr txBox="1"/>
          <p:nvPr/>
        </p:nvSpPr>
        <p:spPr>
          <a:xfrm>
            <a:off x="8937236" y="4188199"/>
            <a:ext cx="3014132" cy="646331"/>
          </a:xfrm>
          <a:prstGeom prst="rect">
            <a:avLst/>
          </a:prstGeom>
          <a:noFill/>
        </p:spPr>
        <p:txBody>
          <a:bodyPr wrap="square">
            <a:spAutoFit/>
          </a:bodyPr>
          <a:lstStyle/>
          <a:p>
            <a:r>
              <a:rPr lang="zh-CN" altLang="en-US" dirty="0"/>
              <a:t>一定情况下，组越大，性能提升越大</a:t>
            </a:r>
          </a:p>
        </p:txBody>
      </p:sp>
      <p:pic>
        <p:nvPicPr>
          <p:cNvPr id="10" name="图片 9" descr="图片包含 图示&#10;&#10;AI 生成的内容可能不正确。">
            <a:extLst>
              <a:ext uri="{FF2B5EF4-FFF2-40B4-BE49-F238E27FC236}">
                <a16:creationId xmlns:a16="http://schemas.microsoft.com/office/drawing/2014/main" id="{D27F826D-C6E7-5B3F-F463-F084E76E7882}"/>
              </a:ext>
            </a:extLst>
          </p:cNvPr>
          <p:cNvPicPr>
            <a:picLocks noChangeAspect="1"/>
          </p:cNvPicPr>
          <p:nvPr/>
        </p:nvPicPr>
        <p:blipFill>
          <a:blip r:embed="rId6"/>
          <a:stretch>
            <a:fillRect/>
          </a:stretch>
        </p:blipFill>
        <p:spPr>
          <a:xfrm>
            <a:off x="1346200" y="1278118"/>
            <a:ext cx="6223188" cy="5091699"/>
          </a:xfrm>
          <a:prstGeom prst="rect">
            <a:avLst/>
          </a:prstGeom>
        </p:spPr>
      </p:pic>
    </p:spTree>
    <p:extLst>
      <p:ext uri="{BB962C8B-B14F-4D97-AF65-F5344CB8AC3E}">
        <p14:creationId xmlns:p14="http://schemas.microsoft.com/office/powerpoint/2010/main" val="2928017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GlowDiffused/>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六边形 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45F6305-B188-4A25-AC39-23404358C975}"/>
              </a:ext>
            </a:extLst>
          </p:cNvPr>
          <p:cNvSpPr/>
          <p:nvPr/>
        </p:nvSpPr>
        <p:spPr>
          <a:xfrm>
            <a:off x="3347200" y="228600"/>
            <a:ext cx="5497600" cy="4739311"/>
          </a:xfrm>
          <a:prstGeom prst="hexagon">
            <a:avLst/>
          </a:prstGeom>
          <a:noFill/>
          <a:ln w="6350">
            <a:solidFill>
              <a:srgbClr val="26FD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342C8"/>
              </a:solidFill>
            </a:endParaRPr>
          </a:p>
        </p:txBody>
      </p:sp>
      <p:sp>
        <p:nvSpPr>
          <p:cNvPr id="192" name="六边形 19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16B5073-8548-40F9-92F0-6CD5148B0800}"/>
              </a:ext>
            </a:extLst>
          </p:cNvPr>
          <p:cNvSpPr/>
          <p:nvPr/>
        </p:nvSpPr>
        <p:spPr>
          <a:xfrm rot="105882">
            <a:off x="3375000" y="250781"/>
            <a:ext cx="5442000" cy="4691380"/>
          </a:xfrm>
          <a:prstGeom prst="hexagon">
            <a:avLst>
              <a:gd name="adj" fmla="val 25000"/>
              <a:gd name="vf" fmla="val 115470"/>
            </a:avLst>
          </a:prstGeom>
          <a:noFill/>
          <a:ln w="6475" cap="flat" cmpd="sng" algn="ctr">
            <a:solidFill>
              <a:srgbClr val="26FDFF">
                <a:alpha val="98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82">
              <a:solidFill>
                <a:srgbClr val="2744C5"/>
              </a:solidFill>
            </a:endParaRPr>
          </a:p>
        </p:txBody>
      </p:sp>
      <p:sp>
        <p:nvSpPr>
          <p:cNvPr id="193" name="六边形 19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8821899-7715-402E-983D-0592CD4BD791}"/>
              </a:ext>
            </a:extLst>
          </p:cNvPr>
          <p:cNvSpPr/>
          <p:nvPr/>
        </p:nvSpPr>
        <p:spPr>
          <a:xfrm rot="211765">
            <a:off x="3402800" y="272962"/>
            <a:ext cx="5386400" cy="4643448"/>
          </a:xfrm>
          <a:prstGeom prst="hexagon">
            <a:avLst>
              <a:gd name="adj" fmla="val 25000"/>
              <a:gd name="vf" fmla="val 115470"/>
            </a:avLst>
          </a:prstGeom>
          <a:noFill/>
          <a:ln w="6599" cap="flat" cmpd="sng" algn="ctr">
            <a:solidFill>
              <a:srgbClr val="26FDFF">
                <a:alpha val="196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65">
              <a:solidFill>
                <a:srgbClr val="2B47C2"/>
              </a:solidFill>
            </a:endParaRPr>
          </a:p>
        </p:txBody>
      </p:sp>
      <p:sp>
        <p:nvSpPr>
          <p:cNvPr id="194" name="六边形 19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912BC6D-3896-41F2-AAF7-FB39030FBFC8}"/>
              </a:ext>
            </a:extLst>
          </p:cNvPr>
          <p:cNvSpPr/>
          <p:nvPr/>
        </p:nvSpPr>
        <p:spPr>
          <a:xfrm rot="317647">
            <a:off x="3430601" y="295142"/>
            <a:ext cx="5330799" cy="4595517"/>
          </a:xfrm>
          <a:prstGeom prst="hexagon">
            <a:avLst>
              <a:gd name="adj" fmla="val 25000"/>
              <a:gd name="vf" fmla="val 115470"/>
            </a:avLst>
          </a:prstGeom>
          <a:noFill/>
          <a:ln w="6724" cap="flat" cmpd="sng" algn="ctr">
            <a:solidFill>
              <a:srgbClr val="26FDFF">
                <a:alpha val="294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47">
              <a:solidFill>
                <a:srgbClr val="2F4ABF"/>
              </a:solidFill>
            </a:endParaRPr>
          </a:p>
        </p:txBody>
      </p:sp>
      <p:sp>
        <p:nvSpPr>
          <p:cNvPr id="195" name="六边形 19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C884A80-5EBC-4672-B90C-D48776BE85E9}"/>
              </a:ext>
            </a:extLst>
          </p:cNvPr>
          <p:cNvSpPr/>
          <p:nvPr/>
        </p:nvSpPr>
        <p:spPr>
          <a:xfrm rot="423529">
            <a:off x="3458401" y="317323"/>
            <a:ext cx="5275199" cy="4547586"/>
          </a:xfrm>
          <a:prstGeom prst="hexagon">
            <a:avLst>
              <a:gd name="adj" fmla="val 25000"/>
              <a:gd name="vf" fmla="val 115470"/>
            </a:avLst>
          </a:prstGeom>
          <a:noFill/>
          <a:ln w="6848" cap="flat" cmpd="sng" algn="ctr">
            <a:solidFill>
              <a:srgbClr val="26FDFF">
                <a:alpha val="392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29">
              <a:solidFill>
                <a:srgbClr val="344DBC"/>
              </a:solidFill>
            </a:endParaRPr>
          </a:p>
        </p:txBody>
      </p:sp>
      <p:sp>
        <p:nvSpPr>
          <p:cNvPr id="196" name="六边形 19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A45496A6-BC82-4A94-A01E-E23EC0BA365A}"/>
              </a:ext>
            </a:extLst>
          </p:cNvPr>
          <p:cNvSpPr/>
          <p:nvPr/>
        </p:nvSpPr>
        <p:spPr>
          <a:xfrm rot="529412">
            <a:off x="3486201" y="339504"/>
            <a:ext cx="5219598" cy="4499654"/>
          </a:xfrm>
          <a:prstGeom prst="hexagon">
            <a:avLst>
              <a:gd name="adj" fmla="val 25000"/>
              <a:gd name="vf" fmla="val 115470"/>
            </a:avLst>
          </a:prstGeom>
          <a:noFill/>
          <a:ln w="6973" cap="flat" cmpd="sng" algn="ctr">
            <a:solidFill>
              <a:srgbClr val="26FDFF">
                <a:alpha val="490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12">
              <a:solidFill>
                <a:srgbClr val="3850B9"/>
              </a:solidFill>
            </a:endParaRPr>
          </a:p>
        </p:txBody>
      </p:sp>
      <p:sp>
        <p:nvSpPr>
          <p:cNvPr id="197" name="六边形 19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EFA480E-9BB4-4F0A-B08A-7FD345E0486D}"/>
              </a:ext>
            </a:extLst>
          </p:cNvPr>
          <p:cNvSpPr/>
          <p:nvPr/>
        </p:nvSpPr>
        <p:spPr>
          <a:xfrm rot="635294">
            <a:off x="3514001" y="361685"/>
            <a:ext cx="5163998" cy="4451723"/>
          </a:xfrm>
          <a:prstGeom prst="hexagon">
            <a:avLst>
              <a:gd name="adj" fmla="val 25000"/>
              <a:gd name="vf" fmla="val 115470"/>
            </a:avLst>
          </a:prstGeom>
          <a:noFill/>
          <a:ln w="7097" cap="flat" cmpd="sng" algn="ctr">
            <a:solidFill>
              <a:srgbClr val="26FDFF">
                <a:alpha val="588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94">
              <a:solidFill>
                <a:srgbClr val="3C53B7"/>
              </a:solidFill>
            </a:endParaRPr>
          </a:p>
        </p:txBody>
      </p:sp>
      <p:sp>
        <p:nvSpPr>
          <p:cNvPr id="198" name="六边形 19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2ACBF33-7101-4AC6-AC25-9612CBC2D2A3}"/>
              </a:ext>
            </a:extLst>
          </p:cNvPr>
          <p:cNvSpPr/>
          <p:nvPr/>
        </p:nvSpPr>
        <p:spPr>
          <a:xfrm rot="741176">
            <a:off x="3541801" y="383865"/>
            <a:ext cx="5108398" cy="4403792"/>
          </a:xfrm>
          <a:prstGeom prst="hexagon">
            <a:avLst>
              <a:gd name="adj" fmla="val 25000"/>
              <a:gd name="vf" fmla="val 115470"/>
            </a:avLst>
          </a:prstGeom>
          <a:noFill/>
          <a:ln w="7222" cap="flat" cmpd="sng" algn="ctr">
            <a:solidFill>
              <a:srgbClr val="26FDFF">
                <a:alpha val="686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376">
              <a:solidFill>
                <a:srgbClr val="4156B4"/>
              </a:solidFill>
            </a:endParaRPr>
          </a:p>
        </p:txBody>
      </p:sp>
      <p:sp>
        <p:nvSpPr>
          <p:cNvPr id="199" name="六边形 19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5FCC3E9-F772-421D-A84E-A946BC44FC21}"/>
              </a:ext>
            </a:extLst>
          </p:cNvPr>
          <p:cNvSpPr/>
          <p:nvPr/>
        </p:nvSpPr>
        <p:spPr>
          <a:xfrm rot="847059">
            <a:off x="3569601" y="406046"/>
            <a:ext cx="5052797" cy="4355860"/>
          </a:xfrm>
          <a:prstGeom prst="hexagon">
            <a:avLst>
              <a:gd name="adj" fmla="val 25000"/>
              <a:gd name="vf" fmla="val 115470"/>
            </a:avLst>
          </a:prstGeom>
          <a:noFill/>
          <a:ln w="7346" cap="flat" cmpd="sng" algn="ctr">
            <a:solidFill>
              <a:srgbClr val="26FDFF">
                <a:alpha val="784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59">
              <a:solidFill>
                <a:srgbClr val="4559B1"/>
              </a:solidFill>
            </a:endParaRPr>
          </a:p>
        </p:txBody>
      </p:sp>
      <p:sp>
        <p:nvSpPr>
          <p:cNvPr id="200" name="六边形 19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348158E-C00A-4443-8652-C26195130628}"/>
              </a:ext>
            </a:extLst>
          </p:cNvPr>
          <p:cNvSpPr/>
          <p:nvPr/>
        </p:nvSpPr>
        <p:spPr>
          <a:xfrm rot="952941">
            <a:off x="3597402" y="428227"/>
            <a:ext cx="4997197" cy="4307929"/>
          </a:xfrm>
          <a:prstGeom prst="hexagon">
            <a:avLst>
              <a:gd name="adj" fmla="val 25000"/>
              <a:gd name="vf" fmla="val 115470"/>
            </a:avLst>
          </a:prstGeom>
          <a:noFill/>
          <a:ln w="7471" cap="flat" cmpd="sng" algn="ctr">
            <a:solidFill>
              <a:srgbClr val="26FDFF">
                <a:alpha val="882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41">
              <a:solidFill>
                <a:srgbClr val="495BAE"/>
              </a:solidFill>
            </a:endParaRPr>
          </a:p>
        </p:txBody>
      </p:sp>
      <p:sp>
        <p:nvSpPr>
          <p:cNvPr id="201" name="六边形 20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7FA322C-7FAB-4DA7-8C3B-04993ABA3542}"/>
              </a:ext>
            </a:extLst>
          </p:cNvPr>
          <p:cNvSpPr/>
          <p:nvPr/>
        </p:nvSpPr>
        <p:spPr>
          <a:xfrm rot="1058824">
            <a:off x="3625202" y="450408"/>
            <a:ext cx="4941597" cy="4259998"/>
          </a:xfrm>
          <a:prstGeom prst="hexagon">
            <a:avLst>
              <a:gd name="adj" fmla="val 25000"/>
              <a:gd name="vf" fmla="val 115470"/>
            </a:avLst>
          </a:prstGeom>
          <a:noFill/>
          <a:ln w="7595" cap="flat" cmpd="sng" algn="ctr">
            <a:solidFill>
              <a:srgbClr val="26FDFF">
                <a:alpha val="980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24">
              <a:solidFill>
                <a:srgbClr val="4E5EAB"/>
              </a:solidFill>
            </a:endParaRPr>
          </a:p>
        </p:txBody>
      </p:sp>
      <p:sp>
        <p:nvSpPr>
          <p:cNvPr id="202" name="六边形 20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0E01B2E-2B90-4AFB-A92D-26630D21965D}"/>
              </a:ext>
            </a:extLst>
          </p:cNvPr>
          <p:cNvSpPr/>
          <p:nvPr/>
        </p:nvSpPr>
        <p:spPr>
          <a:xfrm rot="1164706">
            <a:off x="3653002" y="472588"/>
            <a:ext cx="4885996" cy="4212067"/>
          </a:xfrm>
          <a:prstGeom prst="hexagon">
            <a:avLst>
              <a:gd name="adj" fmla="val 25000"/>
              <a:gd name="vf" fmla="val 115470"/>
            </a:avLst>
          </a:prstGeom>
          <a:noFill/>
          <a:ln w="7720" cap="flat" cmpd="sng" algn="ctr">
            <a:solidFill>
              <a:srgbClr val="26FDFF">
                <a:alpha val="1078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6">
              <a:solidFill>
                <a:srgbClr val="5261A8"/>
              </a:solidFill>
            </a:endParaRPr>
          </a:p>
        </p:txBody>
      </p:sp>
      <p:sp>
        <p:nvSpPr>
          <p:cNvPr id="203" name="六边形 20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8A12529-BABE-4DE3-BACA-3E9883CC243A}"/>
              </a:ext>
            </a:extLst>
          </p:cNvPr>
          <p:cNvSpPr/>
          <p:nvPr/>
        </p:nvSpPr>
        <p:spPr>
          <a:xfrm rot="1270588">
            <a:off x="3680802" y="494769"/>
            <a:ext cx="4830396" cy="4164135"/>
          </a:xfrm>
          <a:prstGeom prst="hexagon">
            <a:avLst>
              <a:gd name="adj" fmla="val 25000"/>
              <a:gd name="vf" fmla="val 115470"/>
            </a:avLst>
          </a:prstGeom>
          <a:noFill/>
          <a:ln w="7844" cap="flat" cmpd="sng" algn="ctr">
            <a:solidFill>
              <a:srgbClr val="26FDFF">
                <a:alpha val="1176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88">
              <a:solidFill>
                <a:srgbClr val="5664A6"/>
              </a:solidFill>
            </a:endParaRPr>
          </a:p>
        </p:txBody>
      </p:sp>
      <p:sp>
        <p:nvSpPr>
          <p:cNvPr id="204" name="六边形 20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13448E84-2B4A-4326-9A1A-11E34A4F5B2E}"/>
              </a:ext>
            </a:extLst>
          </p:cNvPr>
          <p:cNvSpPr/>
          <p:nvPr/>
        </p:nvSpPr>
        <p:spPr>
          <a:xfrm rot="1376471">
            <a:off x="3708602" y="516950"/>
            <a:ext cx="4774796" cy="4116204"/>
          </a:xfrm>
          <a:prstGeom prst="hexagon">
            <a:avLst>
              <a:gd name="adj" fmla="val 25000"/>
              <a:gd name="vf" fmla="val 115470"/>
            </a:avLst>
          </a:prstGeom>
          <a:noFill/>
          <a:ln w="7969" cap="flat" cmpd="sng" algn="ctr">
            <a:solidFill>
              <a:srgbClr val="26FDFF">
                <a:alpha val="1274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71">
              <a:solidFill>
                <a:srgbClr val="5B67A3"/>
              </a:solidFill>
            </a:endParaRPr>
          </a:p>
        </p:txBody>
      </p:sp>
      <p:sp>
        <p:nvSpPr>
          <p:cNvPr id="205" name="六边形 20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43D0606-DCE9-4562-8E46-5DBD9F80ECB4}"/>
              </a:ext>
            </a:extLst>
          </p:cNvPr>
          <p:cNvSpPr/>
          <p:nvPr/>
        </p:nvSpPr>
        <p:spPr>
          <a:xfrm rot="1482353">
            <a:off x="3736403" y="539131"/>
            <a:ext cx="4719195" cy="4068273"/>
          </a:xfrm>
          <a:prstGeom prst="hexagon">
            <a:avLst>
              <a:gd name="adj" fmla="val 25000"/>
              <a:gd name="vf" fmla="val 115470"/>
            </a:avLst>
          </a:prstGeom>
          <a:noFill/>
          <a:ln w="8093" cap="flat" cmpd="sng" algn="ctr">
            <a:solidFill>
              <a:srgbClr val="26FDFF">
                <a:alpha val="1372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953">
              <a:solidFill>
                <a:srgbClr val="5F6AA0"/>
              </a:solidFill>
            </a:endParaRPr>
          </a:p>
        </p:txBody>
      </p:sp>
      <p:sp>
        <p:nvSpPr>
          <p:cNvPr id="206" name="六边形 20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516D260-19C4-4E39-BF5D-BB58A1221707}"/>
              </a:ext>
            </a:extLst>
          </p:cNvPr>
          <p:cNvSpPr/>
          <p:nvPr/>
        </p:nvSpPr>
        <p:spPr>
          <a:xfrm rot="1588235">
            <a:off x="3764203" y="561311"/>
            <a:ext cx="4663595" cy="4020341"/>
          </a:xfrm>
          <a:prstGeom prst="hexagon">
            <a:avLst>
              <a:gd name="adj" fmla="val 25000"/>
              <a:gd name="vf" fmla="val 115470"/>
            </a:avLst>
          </a:prstGeom>
          <a:noFill/>
          <a:ln w="8218" cap="flat" cmpd="sng" algn="ctr">
            <a:solidFill>
              <a:srgbClr val="26FDFF">
                <a:alpha val="1470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35">
              <a:solidFill>
                <a:srgbClr val="636D9D"/>
              </a:solidFill>
            </a:endParaRPr>
          </a:p>
        </p:txBody>
      </p:sp>
      <p:sp>
        <p:nvSpPr>
          <p:cNvPr id="207" name="六边形 20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E49710A-035A-4F09-BB8A-89993944D791}"/>
              </a:ext>
            </a:extLst>
          </p:cNvPr>
          <p:cNvSpPr/>
          <p:nvPr/>
        </p:nvSpPr>
        <p:spPr>
          <a:xfrm rot="1694118">
            <a:off x="3792003" y="583492"/>
            <a:ext cx="4607995" cy="3972410"/>
          </a:xfrm>
          <a:prstGeom prst="hexagon">
            <a:avLst>
              <a:gd name="adj" fmla="val 25000"/>
              <a:gd name="vf" fmla="val 115470"/>
            </a:avLst>
          </a:prstGeom>
          <a:noFill/>
          <a:ln w="8342" cap="flat" cmpd="sng" algn="ctr">
            <a:solidFill>
              <a:srgbClr val="26FDFF">
                <a:alpha val="1568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18">
              <a:solidFill>
                <a:srgbClr val="68709A"/>
              </a:solidFill>
            </a:endParaRPr>
          </a:p>
        </p:txBody>
      </p:sp>
      <p:sp>
        <p:nvSpPr>
          <p:cNvPr id="208" name="六边形 20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4A9E927-8AA3-45D8-9AFF-06F7B5F6F853}"/>
              </a:ext>
            </a:extLst>
          </p:cNvPr>
          <p:cNvSpPr/>
          <p:nvPr/>
        </p:nvSpPr>
        <p:spPr>
          <a:xfrm rot="1800000">
            <a:off x="3819803" y="605673"/>
            <a:ext cx="4552394" cy="3924478"/>
          </a:xfrm>
          <a:prstGeom prst="hexagon">
            <a:avLst>
              <a:gd name="adj" fmla="val 25000"/>
              <a:gd name="vf" fmla="val 115470"/>
            </a:avLst>
          </a:prstGeom>
          <a:noFill/>
          <a:ln w="8467" cap="flat" cmpd="sng" algn="ctr">
            <a:solidFill>
              <a:srgbClr val="26FDFF">
                <a:alpha val="1666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6C7398"/>
              </a:solidFill>
            </a:endParaRPr>
          </a:p>
        </p:txBody>
      </p:sp>
      <p:sp>
        <p:nvSpPr>
          <p:cNvPr id="209" name="六边形 20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9B293C1-10A4-4F1B-BDE6-9FCD68B9B94C}"/>
              </a:ext>
            </a:extLst>
          </p:cNvPr>
          <p:cNvSpPr/>
          <p:nvPr/>
        </p:nvSpPr>
        <p:spPr>
          <a:xfrm rot="1905882">
            <a:off x="3847603" y="627854"/>
            <a:ext cx="4496794" cy="3876547"/>
          </a:xfrm>
          <a:prstGeom prst="hexagon">
            <a:avLst>
              <a:gd name="adj" fmla="val 25000"/>
              <a:gd name="vf" fmla="val 115470"/>
            </a:avLst>
          </a:prstGeom>
          <a:noFill/>
          <a:ln w="8591" cap="flat" cmpd="sng" algn="ctr">
            <a:solidFill>
              <a:srgbClr val="26FDFF">
                <a:alpha val="1764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82">
              <a:solidFill>
                <a:srgbClr val="707595"/>
              </a:solidFill>
            </a:endParaRPr>
          </a:p>
        </p:txBody>
      </p:sp>
      <p:sp>
        <p:nvSpPr>
          <p:cNvPr id="210" name="六边形 20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BC71478B-C420-4109-9D4A-B46BFDB38243}"/>
              </a:ext>
            </a:extLst>
          </p:cNvPr>
          <p:cNvSpPr/>
          <p:nvPr/>
        </p:nvSpPr>
        <p:spPr>
          <a:xfrm rot="2011765">
            <a:off x="3875403" y="650035"/>
            <a:ext cx="4441194" cy="3828616"/>
          </a:xfrm>
          <a:prstGeom prst="hexagon">
            <a:avLst>
              <a:gd name="adj" fmla="val 25000"/>
              <a:gd name="vf" fmla="val 115470"/>
            </a:avLst>
          </a:prstGeom>
          <a:noFill/>
          <a:ln w="8716" cap="flat" cmpd="sng" algn="ctr">
            <a:solidFill>
              <a:srgbClr val="26FDFF">
                <a:alpha val="1862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365">
              <a:solidFill>
                <a:srgbClr val="747892"/>
              </a:solidFill>
            </a:endParaRPr>
          </a:p>
        </p:txBody>
      </p:sp>
      <p:sp>
        <p:nvSpPr>
          <p:cNvPr id="211" name="六边形 21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DE0FE0B-9F15-4FD8-995E-61E8ED52FC76}"/>
              </a:ext>
            </a:extLst>
          </p:cNvPr>
          <p:cNvSpPr/>
          <p:nvPr/>
        </p:nvSpPr>
        <p:spPr>
          <a:xfrm rot="2117647">
            <a:off x="3903204" y="672215"/>
            <a:ext cx="4385594" cy="3780684"/>
          </a:xfrm>
          <a:prstGeom prst="hexagon">
            <a:avLst>
              <a:gd name="adj" fmla="val 25000"/>
              <a:gd name="vf" fmla="val 115470"/>
            </a:avLst>
          </a:prstGeom>
          <a:noFill/>
          <a:ln w="8840" cap="flat" cmpd="sng" algn="ctr">
            <a:solidFill>
              <a:srgbClr val="26FDFF">
                <a:alpha val="1960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447">
              <a:solidFill>
                <a:srgbClr val="797B8F"/>
              </a:solidFill>
            </a:endParaRPr>
          </a:p>
        </p:txBody>
      </p:sp>
      <p:sp>
        <p:nvSpPr>
          <p:cNvPr id="212" name="六边形 21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4191D93-692F-4BB9-9F21-9E0D6A5E28B1}"/>
              </a:ext>
            </a:extLst>
          </p:cNvPr>
          <p:cNvSpPr/>
          <p:nvPr/>
        </p:nvSpPr>
        <p:spPr>
          <a:xfrm rot="2223529">
            <a:off x="3931004" y="694396"/>
            <a:ext cx="4329993" cy="3732753"/>
          </a:xfrm>
          <a:prstGeom prst="hexagon">
            <a:avLst>
              <a:gd name="adj" fmla="val 25000"/>
              <a:gd name="vf" fmla="val 115470"/>
            </a:avLst>
          </a:prstGeom>
          <a:noFill/>
          <a:ln w="8965" cap="flat" cmpd="sng" algn="ctr">
            <a:solidFill>
              <a:srgbClr val="26FDFF">
                <a:alpha val="2058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29">
              <a:solidFill>
                <a:srgbClr val="7D7E8C"/>
              </a:solidFill>
            </a:endParaRPr>
          </a:p>
        </p:txBody>
      </p:sp>
      <p:sp>
        <p:nvSpPr>
          <p:cNvPr id="213" name="六边形 21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DEFF938-9C45-4B4F-9A51-B58341868BBA}"/>
              </a:ext>
            </a:extLst>
          </p:cNvPr>
          <p:cNvSpPr/>
          <p:nvPr/>
        </p:nvSpPr>
        <p:spPr>
          <a:xfrm rot="2329412">
            <a:off x="3958804" y="716577"/>
            <a:ext cx="4274393" cy="3684822"/>
          </a:xfrm>
          <a:prstGeom prst="hexagon">
            <a:avLst>
              <a:gd name="adj" fmla="val 25000"/>
              <a:gd name="vf" fmla="val 115470"/>
            </a:avLst>
          </a:prstGeom>
          <a:noFill/>
          <a:ln w="9089" cap="flat" cmpd="sng" algn="ctr">
            <a:solidFill>
              <a:srgbClr val="26FDFF">
                <a:alpha val="2156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12">
              <a:solidFill>
                <a:srgbClr val="818189"/>
              </a:solidFill>
            </a:endParaRPr>
          </a:p>
        </p:txBody>
      </p:sp>
      <p:sp>
        <p:nvSpPr>
          <p:cNvPr id="214" name="六边形 21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AAED167-978C-4B87-BA4C-4D9FF944FA0D}"/>
              </a:ext>
            </a:extLst>
          </p:cNvPr>
          <p:cNvSpPr/>
          <p:nvPr/>
        </p:nvSpPr>
        <p:spPr>
          <a:xfrm rot="2435294">
            <a:off x="3986604" y="738758"/>
            <a:ext cx="4218792" cy="3636890"/>
          </a:xfrm>
          <a:prstGeom prst="hexagon">
            <a:avLst>
              <a:gd name="adj" fmla="val 25000"/>
              <a:gd name="vf" fmla="val 115470"/>
            </a:avLst>
          </a:prstGeom>
          <a:noFill/>
          <a:ln w="9214" cap="flat" cmpd="sng" algn="ctr">
            <a:solidFill>
              <a:srgbClr val="26FDFF">
                <a:alpha val="2254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94">
              <a:solidFill>
                <a:srgbClr val="868487"/>
              </a:solidFill>
            </a:endParaRPr>
          </a:p>
        </p:txBody>
      </p:sp>
      <p:sp>
        <p:nvSpPr>
          <p:cNvPr id="215" name="六边形 21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10804DE-537E-4FA6-8FBB-FB0DB76FA7AB}"/>
              </a:ext>
            </a:extLst>
          </p:cNvPr>
          <p:cNvSpPr/>
          <p:nvPr/>
        </p:nvSpPr>
        <p:spPr>
          <a:xfrm rot="2541176">
            <a:off x="4014404" y="760938"/>
            <a:ext cx="4163192" cy="3588959"/>
          </a:xfrm>
          <a:prstGeom prst="hexagon">
            <a:avLst>
              <a:gd name="adj" fmla="val 25000"/>
              <a:gd name="vf" fmla="val 115470"/>
            </a:avLst>
          </a:prstGeom>
          <a:noFill/>
          <a:ln w="9338" cap="flat" cmpd="sng" algn="ctr">
            <a:solidFill>
              <a:srgbClr val="26FDFF">
                <a:alpha val="2352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776">
              <a:solidFill>
                <a:srgbClr val="8A8784"/>
              </a:solidFill>
            </a:endParaRPr>
          </a:p>
        </p:txBody>
      </p:sp>
      <p:sp>
        <p:nvSpPr>
          <p:cNvPr id="216" name="六边形 21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917361A-079D-4C71-855E-AAAC457B38A2}"/>
              </a:ext>
            </a:extLst>
          </p:cNvPr>
          <p:cNvSpPr/>
          <p:nvPr/>
        </p:nvSpPr>
        <p:spPr>
          <a:xfrm rot="2647059">
            <a:off x="4042204" y="783119"/>
            <a:ext cx="4107592" cy="3541028"/>
          </a:xfrm>
          <a:prstGeom prst="hexagon">
            <a:avLst>
              <a:gd name="adj" fmla="val 25000"/>
              <a:gd name="vf" fmla="val 115470"/>
            </a:avLst>
          </a:prstGeom>
          <a:noFill/>
          <a:ln w="9463" cap="flat" cmpd="sng" algn="ctr">
            <a:solidFill>
              <a:srgbClr val="26FDFF">
                <a:alpha val="2451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859">
              <a:solidFill>
                <a:srgbClr val="8E8A81"/>
              </a:solidFill>
            </a:endParaRPr>
          </a:p>
        </p:txBody>
      </p:sp>
      <p:sp>
        <p:nvSpPr>
          <p:cNvPr id="217" name="六边形 21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5502E26-0B10-4D67-A487-11D3A37E6E01}"/>
              </a:ext>
            </a:extLst>
          </p:cNvPr>
          <p:cNvSpPr/>
          <p:nvPr/>
        </p:nvSpPr>
        <p:spPr>
          <a:xfrm rot="2752941">
            <a:off x="4070005" y="805300"/>
            <a:ext cx="4051991" cy="3493096"/>
          </a:xfrm>
          <a:prstGeom prst="hexagon">
            <a:avLst>
              <a:gd name="adj" fmla="val 25000"/>
              <a:gd name="vf" fmla="val 115470"/>
            </a:avLst>
          </a:prstGeom>
          <a:noFill/>
          <a:ln w="9587" cap="flat" cmpd="sng" algn="ctr">
            <a:solidFill>
              <a:srgbClr val="26FDFF">
                <a:alpha val="2549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941">
              <a:solidFill>
                <a:srgbClr val="938C7E"/>
              </a:solidFill>
            </a:endParaRPr>
          </a:p>
        </p:txBody>
      </p:sp>
      <p:sp>
        <p:nvSpPr>
          <p:cNvPr id="218" name="六边形 21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BCFE854-5FB5-4FD8-92FC-52B72DECF80C}"/>
              </a:ext>
            </a:extLst>
          </p:cNvPr>
          <p:cNvSpPr/>
          <p:nvPr/>
        </p:nvSpPr>
        <p:spPr>
          <a:xfrm rot="2858824">
            <a:off x="4097805" y="827481"/>
            <a:ext cx="3996391" cy="3445165"/>
          </a:xfrm>
          <a:prstGeom prst="hexagon">
            <a:avLst>
              <a:gd name="adj" fmla="val 25000"/>
              <a:gd name="vf" fmla="val 115470"/>
            </a:avLst>
          </a:prstGeom>
          <a:noFill/>
          <a:ln w="9712" cap="flat" cmpd="sng" algn="ctr">
            <a:solidFill>
              <a:srgbClr val="26FDFF">
                <a:alpha val="2647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24">
              <a:solidFill>
                <a:srgbClr val="978F7B"/>
              </a:solidFill>
            </a:endParaRPr>
          </a:p>
        </p:txBody>
      </p:sp>
      <p:sp>
        <p:nvSpPr>
          <p:cNvPr id="219" name="六边形 21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DB81799-2441-4DBF-8759-9F87D9FD8702}"/>
              </a:ext>
            </a:extLst>
          </p:cNvPr>
          <p:cNvSpPr/>
          <p:nvPr/>
        </p:nvSpPr>
        <p:spPr>
          <a:xfrm rot="2964706">
            <a:off x="4125605" y="849661"/>
            <a:ext cx="3940791" cy="3397234"/>
          </a:xfrm>
          <a:prstGeom prst="hexagon">
            <a:avLst>
              <a:gd name="adj" fmla="val 25000"/>
              <a:gd name="vf" fmla="val 115470"/>
            </a:avLst>
          </a:prstGeom>
          <a:noFill/>
          <a:ln w="9836" cap="flat" cmpd="sng" algn="ctr">
            <a:solidFill>
              <a:srgbClr val="26FDFF">
                <a:alpha val="2745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106">
              <a:solidFill>
                <a:srgbClr val="9B9278"/>
              </a:solidFill>
            </a:endParaRPr>
          </a:p>
        </p:txBody>
      </p:sp>
      <p:sp>
        <p:nvSpPr>
          <p:cNvPr id="220" name="六边形 21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9CB2A3B-38FC-4B4E-87A6-87A906754E19}"/>
              </a:ext>
            </a:extLst>
          </p:cNvPr>
          <p:cNvSpPr/>
          <p:nvPr/>
        </p:nvSpPr>
        <p:spPr>
          <a:xfrm rot="3070588">
            <a:off x="4153405" y="871842"/>
            <a:ext cx="3885190" cy="3349303"/>
          </a:xfrm>
          <a:prstGeom prst="hexagon">
            <a:avLst>
              <a:gd name="adj" fmla="val 25000"/>
              <a:gd name="vf" fmla="val 115470"/>
            </a:avLst>
          </a:prstGeom>
          <a:noFill/>
          <a:ln w="9961" cap="flat" cmpd="sng" algn="ctr">
            <a:solidFill>
              <a:srgbClr val="26FDFF">
                <a:alpha val="2843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188">
              <a:solidFill>
                <a:srgbClr val="A09576"/>
              </a:solidFill>
            </a:endParaRPr>
          </a:p>
        </p:txBody>
      </p:sp>
      <p:sp>
        <p:nvSpPr>
          <p:cNvPr id="221" name="六边形 22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763E774-4E7C-48D4-91DF-DC3978C63F35}"/>
              </a:ext>
            </a:extLst>
          </p:cNvPr>
          <p:cNvSpPr/>
          <p:nvPr/>
        </p:nvSpPr>
        <p:spPr>
          <a:xfrm rot="3176471">
            <a:off x="4181205" y="894023"/>
            <a:ext cx="3829590" cy="3301371"/>
          </a:xfrm>
          <a:prstGeom prst="hexagon">
            <a:avLst>
              <a:gd name="adj" fmla="val 25000"/>
              <a:gd name="vf" fmla="val 115470"/>
            </a:avLst>
          </a:prstGeom>
          <a:noFill/>
          <a:ln w="10085" cap="flat" cmpd="sng" algn="ctr">
            <a:solidFill>
              <a:srgbClr val="26FDFF">
                <a:alpha val="2941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271">
              <a:solidFill>
                <a:srgbClr val="A49873"/>
              </a:solidFill>
            </a:endParaRPr>
          </a:p>
        </p:txBody>
      </p:sp>
      <p:sp>
        <p:nvSpPr>
          <p:cNvPr id="222" name="六边形 22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110A424-2BB0-4CEA-9D2A-39CA8C6B2BB4}"/>
              </a:ext>
            </a:extLst>
          </p:cNvPr>
          <p:cNvSpPr/>
          <p:nvPr/>
        </p:nvSpPr>
        <p:spPr>
          <a:xfrm rot="3282353">
            <a:off x="4209005" y="916204"/>
            <a:ext cx="3773990" cy="3253440"/>
          </a:xfrm>
          <a:prstGeom prst="hexagon">
            <a:avLst>
              <a:gd name="adj" fmla="val 25000"/>
              <a:gd name="vf" fmla="val 115470"/>
            </a:avLst>
          </a:prstGeom>
          <a:noFill/>
          <a:ln w="10210" cap="flat" cmpd="sng" algn="ctr">
            <a:solidFill>
              <a:srgbClr val="26FDFF">
                <a:alpha val="3039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353">
              <a:solidFill>
                <a:srgbClr val="A89B70"/>
              </a:solidFill>
            </a:endParaRPr>
          </a:p>
        </p:txBody>
      </p:sp>
      <p:sp>
        <p:nvSpPr>
          <p:cNvPr id="223" name="六边形 22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85B1CC2-1B6F-48C3-BD53-A14AE4273899}"/>
              </a:ext>
            </a:extLst>
          </p:cNvPr>
          <p:cNvSpPr/>
          <p:nvPr/>
        </p:nvSpPr>
        <p:spPr>
          <a:xfrm rot="3388235">
            <a:off x="4236806" y="938384"/>
            <a:ext cx="3718389" cy="3205508"/>
          </a:xfrm>
          <a:prstGeom prst="hexagon">
            <a:avLst>
              <a:gd name="adj" fmla="val 25000"/>
              <a:gd name="vf" fmla="val 115470"/>
            </a:avLst>
          </a:prstGeom>
          <a:noFill/>
          <a:ln w="10334" cap="flat" cmpd="sng" algn="ctr">
            <a:solidFill>
              <a:srgbClr val="26FDFF">
                <a:alpha val="3137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435">
              <a:solidFill>
                <a:srgbClr val="AD9E6D"/>
              </a:solidFill>
            </a:endParaRPr>
          </a:p>
        </p:txBody>
      </p:sp>
      <p:sp>
        <p:nvSpPr>
          <p:cNvPr id="224" name="六边形 22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A9913EA-746F-4CC2-8181-CE006EC83B6A}"/>
              </a:ext>
            </a:extLst>
          </p:cNvPr>
          <p:cNvSpPr/>
          <p:nvPr/>
        </p:nvSpPr>
        <p:spPr>
          <a:xfrm rot="3494118">
            <a:off x="4264606" y="960565"/>
            <a:ext cx="3662789" cy="3157577"/>
          </a:xfrm>
          <a:prstGeom prst="hexagon">
            <a:avLst>
              <a:gd name="adj" fmla="val 25000"/>
              <a:gd name="vf" fmla="val 115470"/>
            </a:avLst>
          </a:prstGeom>
          <a:noFill/>
          <a:ln w="10459" cap="flat" cmpd="sng" algn="ctr">
            <a:solidFill>
              <a:srgbClr val="26FDFF">
                <a:alpha val="3235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518">
              <a:solidFill>
                <a:srgbClr val="B1A16A"/>
              </a:solidFill>
            </a:endParaRPr>
          </a:p>
        </p:txBody>
      </p:sp>
      <p:sp>
        <p:nvSpPr>
          <p:cNvPr id="225" name="六边形 22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A36507E-6237-4AEB-9CC6-65318AE0464D}"/>
              </a:ext>
            </a:extLst>
          </p:cNvPr>
          <p:cNvSpPr/>
          <p:nvPr/>
        </p:nvSpPr>
        <p:spPr>
          <a:xfrm rot="3600000">
            <a:off x="4292406" y="982746"/>
            <a:ext cx="3607189" cy="3109646"/>
          </a:xfrm>
          <a:prstGeom prst="hexagon">
            <a:avLst>
              <a:gd name="adj" fmla="val 25000"/>
              <a:gd name="vf" fmla="val 115470"/>
            </a:avLst>
          </a:prstGeom>
          <a:noFill/>
          <a:ln w="10583" cap="flat" cmpd="sng" algn="ctr">
            <a:solidFill>
              <a:srgbClr val="26FDFF">
                <a:alpha val="3333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600">
              <a:solidFill>
                <a:srgbClr val="B5A468"/>
              </a:solidFill>
            </a:endParaRPr>
          </a:p>
        </p:txBody>
      </p:sp>
      <p:sp>
        <p:nvSpPr>
          <p:cNvPr id="226" name="六边形 22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0E62315-9FB5-4E91-BD80-E2C898148FCC}"/>
              </a:ext>
            </a:extLst>
          </p:cNvPr>
          <p:cNvSpPr/>
          <p:nvPr/>
        </p:nvSpPr>
        <p:spPr>
          <a:xfrm rot="3705882">
            <a:off x="4320206" y="1004927"/>
            <a:ext cx="3551588" cy="3061714"/>
          </a:xfrm>
          <a:prstGeom prst="hexagon">
            <a:avLst>
              <a:gd name="adj" fmla="val 25000"/>
              <a:gd name="vf" fmla="val 115470"/>
            </a:avLst>
          </a:prstGeom>
          <a:noFill/>
          <a:ln w="10708" cap="flat" cmpd="sng" algn="ctr">
            <a:solidFill>
              <a:srgbClr val="26FDFF">
                <a:alpha val="3431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682">
              <a:solidFill>
                <a:srgbClr val="B9A665"/>
              </a:solidFill>
            </a:endParaRPr>
          </a:p>
        </p:txBody>
      </p:sp>
      <p:sp>
        <p:nvSpPr>
          <p:cNvPr id="227" name="六边形 22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DFD11FC-A158-4130-8717-432B35780360}"/>
              </a:ext>
            </a:extLst>
          </p:cNvPr>
          <p:cNvSpPr/>
          <p:nvPr/>
        </p:nvSpPr>
        <p:spPr>
          <a:xfrm rot="3811765">
            <a:off x="4348006" y="1027108"/>
            <a:ext cx="3495988" cy="3013783"/>
          </a:xfrm>
          <a:prstGeom prst="hexagon">
            <a:avLst>
              <a:gd name="adj" fmla="val 25000"/>
              <a:gd name="vf" fmla="val 115470"/>
            </a:avLst>
          </a:prstGeom>
          <a:noFill/>
          <a:ln w="10832" cap="flat" cmpd="sng" algn="ctr">
            <a:solidFill>
              <a:srgbClr val="26FDFF">
                <a:alpha val="3529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765">
              <a:solidFill>
                <a:srgbClr val="BEA962"/>
              </a:solidFill>
            </a:endParaRPr>
          </a:p>
        </p:txBody>
      </p:sp>
      <p:sp>
        <p:nvSpPr>
          <p:cNvPr id="228" name="六边形 22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779ACF2-DDAA-488C-873C-7B1D049DEA34}"/>
              </a:ext>
            </a:extLst>
          </p:cNvPr>
          <p:cNvSpPr/>
          <p:nvPr/>
        </p:nvSpPr>
        <p:spPr>
          <a:xfrm rot="3917647">
            <a:off x="4375807" y="1049288"/>
            <a:ext cx="3440388" cy="2965852"/>
          </a:xfrm>
          <a:prstGeom prst="hexagon">
            <a:avLst>
              <a:gd name="adj" fmla="val 25000"/>
              <a:gd name="vf" fmla="val 115470"/>
            </a:avLst>
          </a:prstGeom>
          <a:noFill/>
          <a:ln w="10957" cap="flat" cmpd="sng" algn="ctr">
            <a:solidFill>
              <a:srgbClr val="26FDFF">
                <a:alpha val="3627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47">
              <a:solidFill>
                <a:srgbClr val="C2AC5F"/>
              </a:solidFill>
            </a:endParaRPr>
          </a:p>
        </p:txBody>
      </p:sp>
      <p:sp>
        <p:nvSpPr>
          <p:cNvPr id="229" name="六边形 22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0E6E417-82EF-4E0F-AB2B-D0619D655409}"/>
              </a:ext>
            </a:extLst>
          </p:cNvPr>
          <p:cNvSpPr/>
          <p:nvPr/>
        </p:nvSpPr>
        <p:spPr>
          <a:xfrm rot="4023529">
            <a:off x="4403607" y="1071469"/>
            <a:ext cx="3384788" cy="2917920"/>
          </a:xfrm>
          <a:prstGeom prst="hexagon">
            <a:avLst>
              <a:gd name="adj" fmla="val 25000"/>
              <a:gd name="vf" fmla="val 115470"/>
            </a:avLst>
          </a:prstGeom>
          <a:noFill/>
          <a:ln w="11081" cap="flat" cmpd="sng" algn="ctr">
            <a:solidFill>
              <a:srgbClr val="26FDFF">
                <a:alpha val="3725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929">
              <a:solidFill>
                <a:srgbClr val="C6AF5C"/>
              </a:solidFill>
            </a:endParaRPr>
          </a:p>
        </p:txBody>
      </p:sp>
      <p:sp>
        <p:nvSpPr>
          <p:cNvPr id="230" name="六边形 22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82A3060-D42D-4E2F-906F-2555FB345DC0}"/>
              </a:ext>
            </a:extLst>
          </p:cNvPr>
          <p:cNvSpPr/>
          <p:nvPr/>
        </p:nvSpPr>
        <p:spPr>
          <a:xfrm rot="4129412">
            <a:off x="4431407" y="1093650"/>
            <a:ext cx="3329187" cy="2869989"/>
          </a:xfrm>
          <a:prstGeom prst="hexagon">
            <a:avLst>
              <a:gd name="adj" fmla="val 25000"/>
              <a:gd name="vf" fmla="val 115470"/>
            </a:avLst>
          </a:prstGeom>
          <a:noFill/>
          <a:ln w="11206" cap="flat" cmpd="sng" algn="ctr">
            <a:solidFill>
              <a:srgbClr val="26FDFF">
                <a:alpha val="3823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12">
              <a:solidFill>
                <a:srgbClr val="CBB259"/>
              </a:solidFill>
            </a:endParaRPr>
          </a:p>
        </p:txBody>
      </p:sp>
      <p:sp>
        <p:nvSpPr>
          <p:cNvPr id="231" name="六边形 23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1445049-0041-4468-A0B9-E356276F5765}"/>
              </a:ext>
            </a:extLst>
          </p:cNvPr>
          <p:cNvSpPr/>
          <p:nvPr/>
        </p:nvSpPr>
        <p:spPr>
          <a:xfrm rot="4235294">
            <a:off x="4459207" y="1115831"/>
            <a:ext cx="3273587" cy="2822058"/>
          </a:xfrm>
          <a:prstGeom prst="hexagon">
            <a:avLst>
              <a:gd name="adj" fmla="val 25000"/>
              <a:gd name="vf" fmla="val 115470"/>
            </a:avLst>
          </a:prstGeom>
          <a:noFill/>
          <a:ln w="11330" cap="flat" cmpd="sng" algn="ctr">
            <a:solidFill>
              <a:srgbClr val="26FDFF">
                <a:alpha val="3921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94">
              <a:solidFill>
                <a:srgbClr val="CFB557"/>
              </a:solidFill>
            </a:endParaRPr>
          </a:p>
        </p:txBody>
      </p:sp>
      <p:sp>
        <p:nvSpPr>
          <p:cNvPr id="232" name="六边形 23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8A514C1-9F9D-4D46-B757-4DA55C5D06E9}"/>
              </a:ext>
            </a:extLst>
          </p:cNvPr>
          <p:cNvSpPr/>
          <p:nvPr/>
        </p:nvSpPr>
        <p:spPr>
          <a:xfrm rot="4341177">
            <a:off x="4487008" y="1138011"/>
            <a:ext cx="3217986" cy="2774126"/>
          </a:xfrm>
          <a:prstGeom prst="hexagon">
            <a:avLst>
              <a:gd name="adj" fmla="val 25000"/>
              <a:gd name="vf" fmla="val 115470"/>
            </a:avLst>
          </a:prstGeom>
          <a:noFill/>
          <a:ln w="11455" cap="flat" cmpd="sng" algn="ctr">
            <a:solidFill>
              <a:srgbClr val="26FDFF">
                <a:alpha val="4019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176">
              <a:solidFill>
                <a:srgbClr val="D3B854"/>
              </a:solidFill>
            </a:endParaRPr>
          </a:p>
        </p:txBody>
      </p:sp>
      <p:sp>
        <p:nvSpPr>
          <p:cNvPr id="233" name="六边形 23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5BA1DC2-10D6-42D3-9E55-7512E96666F8}"/>
              </a:ext>
            </a:extLst>
          </p:cNvPr>
          <p:cNvSpPr/>
          <p:nvPr/>
        </p:nvSpPr>
        <p:spPr>
          <a:xfrm rot="4447059">
            <a:off x="4514807" y="1160192"/>
            <a:ext cx="3162386" cy="2726195"/>
          </a:xfrm>
          <a:prstGeom prst="hexagon">
            <a:avLst>
              <a:gd name="adj" fmla="val 25000"/>
              <a:gd name="vf" fmla="val 115470"/>
            </a:avLst>
          </a:prstGeom>
          <a:noFill/>
          <a:ln w="11579" cap="flat" cmpd="sng" algn="ctr">
            <a:solidFill>
              <a:srgbClr val="26FDFF">
                <a:alpha val="4117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259">
              <a:solidFill>
                <a:srgbClr val="D8BB51"/>
              </a:solidFill>
            </a:endParaRPr>
          </a:p>
        </p:txBody>
      </p:sp>
      <p:sp>
        <p:nvSpPr>
          <p:cNvPr id="234" name="六边形 23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3656A48-99E8-4455-9DC1-759BB661AACB}"/>
              </a:ext>
            </a:extLst>
          </p:cNvPr>
          <p:cNvSpPr/>
          <p:nvPr/>
        </p:nvSpPr>
        <p:spPr>
          <a:xfrm rot="4552941">
            <a:off x="4542608" y="1182373"/>
            <a:ext cx="3106786" cy="2678264"/>
          </a:xfrm>
          <a:prstGeom prst="hexagon">
            <a:avLst>
              <a:gd name="adj" fmla="val 25000"/>
              <a:gd name="vf" fmla="val 115470"/>
            </a:avLst>
          </a:prstGeom>
          <a:noFill/>
          <a:ln w="11704" cap="flat" cmpd="sng" algn="ctr">
            <a:solidFill>
              <a:srgbClr val="26FDFF">
                <a:alpha val="4215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341">
              <a:solidFill>
                <a:srgbClr val="DCBD4E"/>
              </a:solidFill>
            </a:endParaRPr>
          </a:p>
        </p:txBody>
      </p:sp>
      <p:sp>
        <p:nvSpPr>
          <p:cNvPr id="235" name="六边形 23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8E54F95-F55C-4556-829D-A86A377A4B9F}"/>
              </a:ext>
            </a:extLst>
          </p:cNvPr>
          <p:cNvSpPr/>
          <p:nvPr/>
        </p:nvSpPr>
        <p:spPr>
          <a:xfrm rot="4658823">
            <a:off x="4570408" y="1204554"/>
            <a:ext cx="3051185" cy="2630332"/>
          </a:xfrm>
          <a:prstGeom prst="hexagon">
            <a:avLst>
              <a:gd name="adj" fmla="val 25000"/>
              <a:gd name="vf" fmla="val 115470"/>
            </a:avLst>
          </a:prstGeom>
          <a:noFill/>
          <a:ln w="11828" cap="flat" cmpd="sng" algn="ctr">
            <a:solidFill>
              <a:srgbClr val="26FDFF">
                <a:alpha val="4313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24">
              <a:solidFill>
                <a:srgbClr val="E0C04B"/>
              </a:solidFill>
            </a:endParaRPr>
          </a:p>
        </p:txBody>
      </p:sp>
      <p:sp>
        <p:nvSpPr>
          <p:cNvPr id="236" name="六边形 23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AE3A0D9-542F-4A99-BAE9-8220CE066073}"/>
              </a:ext>
            </a:extLst>
          </p:cNvPr>
          <p:cNvSpPr/>
          <p:nvPr/>
        </p:nvSpPr>
        <p:spPr>
          <a:xfrm rot="4764706">
            <a:off x="4598208" y="1226734"/>
            <a:ext cx="2995585" cy="2582401"/>
          </a:xfrm>
          <a:prstGeom prst="hexagon">
            <a:avLst>
              <a:gd name="adj" fmla="val 25000"/>
              <a:gd name="vf" fmla="val 115470"/>
            </a:avLst>
          </a:prstGeom>
          <a:noFill/>
          <a:ln w="11953" cap="flat" cmpd="sng" algn="ctr">
            <a:solidFill>
              <a:srgbClr val="26FDFF">
                <a:alpha val="4411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506">
              <a:solidFill>
                <a:srgbClr val="E5C348"/>
              </a:solidFill>
            </a:endParaRPr>
          </a:p>
        </p:txBody>
      </p:sp>
      <p:sp>
        <p:nvSpPr>
          <p:cNvPr id="237" name="六边形 23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9A56B45-D8B6-4953-AFC5-B46C97E6A998}"/>
              </a:ext>
            </a:extLst>
          </p:cNvPr>
          <p:cNvSpPr/>
          <p:nvPr/>
        </p:nvSpPr>
        <p:spPr>
          <a:xfrm rot="4870588">
            <a:off x="4626008" y="1248915"/>
            <a:ext cx="2939985" cy="2534470"/>
          </a:xfrm>
          <a:prstGeom prst="hexagon">
            <a:avLst>
              <a:gd name="adj" fmla="val 25000"/>
              <a:gd name="vf" fmla="val 115470"/>
            </a:avLst>
          </a:prstGeom>
          <a:noFill/>
          <a:ln w="12077" cap="flat" cmpd="sng" algn="ctr">
            <a:solidFill>
              <a:srgbClr val="26FDFF">
                <a:alpha val="4509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588">
              <a:solidFill>
                <a:srgbClr val="E9C646"/>
              </a:solidFill>
            </a:endParaRPr>
          </a:p>
        </p:txBody>
      </p:sp>
      <p:sp>
        <p:nvSpPr>
          <p:cNvPr id="238" name="六边形 23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A4F253D-6B1D-4BBA-A743-53BBCFB90CC9}"/>
              </a:ext>
            </a:extLst>
          </p:cNvPr>
          <p:cNvSpPr/>
          <p:nvPr/>
        </p:nvSpPr>
        <p:spPr>
          <a:xfrm rot="4976471">
            <a:off x="4653809" y="1271096"/>
            <a:ext cx="2884384" cy="2486538"/>
          </a:xfrm>
          <a:prstGeom prst="hexagon">
            <a:avLst>
              <a:gd name="adj" fmla="val 25000"/>
              <a:gd name="vf" fmla="val 115470"/>
            </a:avLst>
          </a:prstGeom>
          <a:noFill/>
          <a:ln w="12202" cap="flat" cmpd="sng" algn="ctr">
            <a:solidFill>
              <a:srgbClr val="26FDFF">
                <a:alpha val="4607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671">
              <a:solidFill>
                <a:srgbClr val="EDC943"/>
              </a:solidFill>
            </a:endParaRPr>
          </a:p>
        </p:txBody>
      </p:sp>
      <p:sp>
        <p:nvSpPr>
          <p:cNvPr id="239" name="六边形 23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9374F81-09BC-4D5B-A242-F0AB22EFA81A}"/>
              </a:ext>
            </a:extLst>
          </p:cNvPr>
          <p:cNvSpPr/>
          <p:nvPr/>
        </p:nvSpPr>
        <p:spPr>
          <a:xfrm rot="5082353">
            <a:off x="4681608" y="1293277"/>
            <a:ext cx="2828784" cy="2438607"/>
          </a:xfrm>
          <a:prstGeom prst="hexagon">
            <a:avLst>
              <a:gd name="adj" fmla="val 25000"/>
              <a:gd name="vf" fmla="val 115470"/>
            </a:avLst>
          </a:prstGeom>
          <a:noFill/>
          <a:ln w="12326" cap="flat" cmpd="sng" algn="ctr">
            <a:solidFill>
              <a:srgbClr val="26FDFF">
                <a:alpha val="4705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753">
              <a:solidFill>
                <a:srgbClr val="F2CC40"/>
              </a:solidFill>
            </a:endParaRPr>
          </a:p>
        </p:txBody>
      </p:sp>
      <p:sp>
        <p:nvSpPr>
          <p:cNvPr id="240" name="六边形 23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F552D6F-F945-4995-8319-FF2A6B96A58B}"/>
              </a:ext>
            </a:extLst>
          </p:cNvPr>
          <p:cNvSpPr/>
          <p:nvPr/>
        </p:nvSpPr>
        <p:spPr>
          <a:xfrm rot="5188235">
            <a:off x="4709409" y="1315457"/>
            <a:ext cx="2773184" cy="2390676"/>
          </a:xfrm>
          <a:prstGeom prst="hexagon">
            <a:avLst>
              <a:gd name="adj" fmla="val 25000"/>
              <a:gd name="vf" fmla="val 115470"/>
            </a:avLst>
          </a:prstGeom>
          <a:noFill/>
          <a:ln w="12451" cap="flat" cmpd="sng" algn="ctr">
            <a:solidFill>
              <a:srgbClr val="26FDFF">
                <a:alpha val="4803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835">
              <a:solidFill>
                <a:srgbClr val="F6CF3D"/>
              </a:solidFill>
            </a:endParaRPr>
          </a:p>
        </p:txBody>
      </p:sp>
      <p:sp>
        <p:nvSpPr>
          <p:cNvPr id="241" name="六边形 24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A861688-CF60-4CA7-B591-0CC9635E96F0}"/>
              </a:ext>
            </a:extLst>
          </p:cNvPr>
          <p:cNvSpPr/>
          <p:nvPr/>
        </p:nvSpPr>
        <p:spPr>
          <a:xfrm rot="5294117">
            <a:off x="4737209" y="1337638"/>
            <a:ext cx="2717583" cy="2342744"/>
          </a:xfrm>
          <a:prstGeom prst="hexagon">
            <a:avLst>
              <a:gd name="adj" fmla="val 25000"/>
              <a:gd name="vf" fmla="val 115470"/>
            </a:avLst>
          </a:prstGeom>
          <a:noFill/>
          <a:ln w="12575" cap="flat" cmpd="sng" algn="ctr">
            <a:solidFill>
              <a:srgbClr val="26FDFF">
                <a:alpha val="4902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918">
              <a:solidFill>
                <a:srgbClr val="FAD23A"/>
              </a:solidFill>
            </a:endParaRPr>
          </a:p>
        </p:txBody>
      </p:sp>
      <p:sp>
        <p:nvSpPr>
          <p:cNvPr id="4" name="六边形 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1B2D59D-C0AE-4E97-B405-DDC7CB8442C7}"/>
              </a:ext>
            </a:extLst>
          </p:cNvPr>
          <p:cNvSpPr/>
          <p:nvPr/>
        </p:nvSpPr>
        <p:spPr>
          <a:xfrm rot="5400000">
            <a:off x="4765009" y="1359819"/>
            <a:ext cx="2661983" cy="2294813"/>
          </a:xfrm>
          <a:prstGeom prst="hexagon">
            <a:avLst/>
          </a:prstGeom>
          <a:noFill/>
          <a:ln w="12700">
            <a:solidFill>
              <a:srgbClr val="26FD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000" b="1">
              <a:solidFill>
                <a:srgbClr val="FFD538"/>
              </a:solidFill>
            </a:endParaRPr>
          </a:p>
        </p:txBody>
      </p:sp>
      <p:sp>
        <p:nvSpPr>
          <p:cNvPr id="127" name="任意多边形: 形状 12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88546939-938F-4EDA-8538-93CEA7484A0E}"/>
              </a:ext>
            </a:extLst>
          </p:cNvPr>
          <p:cNvSpPr/>
          <p:nvPr/>
        </p:nvSpPr>
        <p:spPr>
          <a:xfrm>
            <a:off x="-550922" y="-322506"/>
            <a:ext cx="2786124" cy="7503011"/>
          </a:xfrm>
          <a:custGeom>
            <a:avLst/>
            <a:gdLst>
              <a:gd name="connsiteX0" fmla="*/ 1705162 w 2786124"/>
              <a:gd name="connsiteY0" fmla="*/ 1403035 h 7503011"/>
              <a:gd name="connsiteX1" fmla="*/ 1938128 w 2786124"/>
              <a:gd name="connsiteY1" fmla="*/ 937103 h 7503011"/>
              <a:gd name="connsiteX2" fmla="*/ 2553158 w 2786124"/>
              <a:gd name="connsiteY2" fmla="*/ 937103 h 7503011"/>
              <a:gd name="connsiteX3" fmla="*/ 2786124 w 2786124"/>
              <a:gd name="connsiteY3" fmla="*/ 1403035 h 7503011"/>
              <a:gd name="connsiteX4" fmla="*/ 2553158 w 2786124"/>
              <a:gd name="connsiteY4" fmla="*/ 1868967 h 7503011"/>
              <a:gd name="connsiteX5" fmla="*/ 1938128 w 2786124"/>
              <a:gd name="connsiteY5" fmla="*/ 1868967 h 7503011"/>
              <a:gd name="connsiteX6" fmla="*/ 1705162 w 2786124"/>
              <a:gd name="connsiteY6" fmla="*/ 2342519 h 7503011"/>
              <a:gd name="connsiteX7" fmla="*/ 1938128 w 2786124"/>
              <a:gd name="connsiteY7" fmla="*/ 1876587 h 7503011"/>
              <a:gd name="connsiteX8" fmla="*/ 2553158 w 2786124"/>
              <a:gd name="connsiteY8" fmla="*/ 1876587 h 7503011"/>
              <a:gd name="connsiteX9" fmla="*/ 2786124 w 2786124"/>
              <a:gd name="connsiteY9" fmla="*/ 2342519 h 7503011"/>
              <a:gd name="connsiteX10" fmla="*/ 2553158 w 2786124"/>
              <a:gd name="connsiteY10" fmla="*/ 2808451 h 7503011"/>
              <a:gd name="connsiteX11" fmla="*/ 1938128 w 2786124"/>
              <a:gd name="connsiteY11" fmla="*/ 2808451 h 7503011"/>
              <a:gd name="connsiteX12" fmla="*/ 1705162 w 2786124"/>
              <a:gd name="connsiteY12" fmla="*/ 3282003 h 7503011"/>
              <a:gd name="connsiteX13" fmla="*/ 1938128 w 2786124"/>
              <a:gd name="connsiteY13" fmla="*/ 2816071 h 7503011"/>
              <a:gd name="connsiteX14" fmla="*/ 2553158 w 2786124"/>
              <a:gd name="connsiteY14" fmla="*/ 2816071 h 7503011"/>
              <a:gd name="connsiteX15" fmla="*/ 2786124 w 2786124"/>
              <a:gd name="connsiteY15" fmla="*/ 3282003 h 7503011"/>
              <a:gd name="connsiteX16" fmla="*/ 2553158 w 2786124"/>
              <a:gd name="connsiteY16" fmla="*/ 3747935 h 7503011"/>
              <a:gd name="connsiteX17" fmla="*/ 1938128 w 2786124"/>
              <a:gd name="connsiteY17" fmla="*/ 3747935 h 7503011"/>
              <a:gd name="connsiteX18" fmla="*/ 1705162 w 2786124"/>
              <a:gd name="connsiteY18" fmla="*/ 4221487 h 7503011"/>
              <a:gd name="connsiteX19" fmla="*/ 1938128 w 2786124"/>
              <a:gd name="connsiteY19" fmla="*/ 3755555 h 7503011"/>
              <a:gd name="connsiteX20" fmla="*/ 2553158 w 2786124"/>
              <a:gd name="connsiteY20" fmla="*/ 3755555 h 7503011"/>
              <a:gd name="connsiteX21" fmla="*/ 2786124 w 2786124"/>
              <a:gd name="connsiteY21" fmla="*/ 4221487 h 7503011"/>
              <a:gd name="connsiteX22" fmla="*/ 2553158 w 2786124"/>
              <a:gd name="connsiteY22" fmla="*/ 4687419 h 7503011"/>
              <a:gd name="connsiteX23" fmla="*/ 1938128 w 2786124"/>
              <a:gd name="connsiteY23" fmla="*/ 4687419 h 7503011"/>
              <a:gd name="connsiteX24" fmla="*/ 1705162 w 2786124"/>
              <a:gd name="connsiteY24" fmla="*/ 5160971 h 7503011"/>
              <a:gd name="connsiteX25" fmla="*/ 1938128 w 2786124"/>
              <a:gd name="connsiteY25" fmla="*/ 4695039 h 7503011"/>
              <a:gd name="connsiteX26" fmla="*/ 2553158 w 2786124"/>
              <a:gd name="connsiteY26" fmla="*/ 4695039 h 7503011"/>
              <a:gd name="connsiteX27" fmla="*/ 2786124 w 2786124"/>
              <a:gd name="connsiteY27" fmla="*/ 5160971 h 7503011"/>
              <a:gd name="connsiteX28" fmla="*/ 2553158 w 2786124"/>
              <a:gd name="connsiteY28" fmla="*/ 5626903 h 7503011"/>
              <a:gd name="connsiteX29" fmla="*/ 1938128 w 2786124"/>
              <a:gd name="connsiteY29" fmla="*/ 5626903 h 7503011"/>
              <a:gd name="connsiteX30" fmla="*/ 1705162 w 2786124"/>
              <a:gd name="connsiteY30" fmla="*/ 6095216 h 7503011"/>
              <a:gd name="connsiteX31" fmla="*/ 1938128 w 2786124"/>
              <a:gd name="connsiteY31" fmla="*/ 5629284 h 7503011"/>
              <a:gd name="connsiteX32" fmla="*/ 2553158 w 2786124"/>
              <a:gd name="connsiteY32" fmla="*/ 5629284 h 7503011"/>
              <a:gd name="connsiteX33" fmla="*/ 2786124 w 2786124"/>
              <a:gd name="connsiteY33" fmla="*/ 6095216 h 7503011"/>
              <a:gd name="connsiteX34" fmla="*/ 2553158 w 2786124"/>
              <a:gd name="connsiteY34" fmla="*/ 6561148 h 7503011"/>
              <a:gd name="connsiteX35" fmla="*/ 1938128 w 2786124"/>
              <a:gd name="connsiteY35" fmla="*/ 6561148 h 7503011"/>
              <a:gd name="connsiteX36" fmla="*/ 851535 w 2786124"/>
              <a:gd name="connsiteY36" fmla="*/ 6568766 h 7503011"/>
              <a:gd name="connsiteX37" fmla="*/ 1084502 w 2786124"/>
              <a:gd name="connsiteY37" fmla="*/ 6102836 h 7503011"/>
              <a:gd name="connsiteX38" fmla="*/ 1699531 w 2786124"/>
              <a:gd name="connsiteY38" fmla="*/ 6102836 h 7503011"/>
              <a:gd name="connsiteX39" fmla="*/ 1932497 w 2786124"/>
              <a:gd name="connsiteY39" fmla="*/ 6568766 h 7503011"/>
              <a:gd name="connsiteX40" fmla="*/ 1699531 w 2786124"/>
              <a:gd name="connsiteY40" fmla="*/ 7034699 h 7503011"/>
              <a:gd name="connsiteX41" fmla="*/ 1084502 w 2786124"/>
              <a:gd name="connsiteY41" fmla="*/ 7034699 h 7503011"/>
              <a:gd name="connsiteX42" fmla="*/ 851535 w 2786124"/>
              <a:gd name="connsiteY42" fmla="*/ 5634522 h 7503011"/>
              <a:gd name="connsiteX43" fmla="*/ 1084502 w 2786124"/>
              <a:gd name="connsiteY43" fmla="*/ 5168591 h 7503011"/>
              <a:gd name="connsiteX44" fmla="*/ 1699531 w 2786124"/>
              <a:gd name="connsiteY44" fmla="*/ 5168591 h 7503011"/>
              <a:gd name="connsiteX45" fmla="*/ 1932497 w 2786124"/>
              <a:gd name="connsiteY45" fmla="*/ 5634522 h 7503011"/>
              <a:gd name="connsiteX46" fmla="*/ 1699531 w 2786124"/>
              <a:gd name="connsiteY46" fmla="*/ 6100454 h 7503011"/>
              <a:gd name="connsiteX47" fmla="*/ 1084502 w 2786124"/>
              <a:gd name="connsiteY47" fmla="*/ 6100454 h 7503011"/>
              <a:gd name="connsiteX48" fmla="*/ 851535 w 2786124"/>
              <a:gd name="connsiteY48" fmla="*/ 4695039 h 7503011"/>
              <a:gd name="connsiteX49" fmla="*/ 1084502 w 2786124"/>
              <a:gd name="connsiteY49" fmla="*/ 4229107 h 7503011"/>
              <a:gd name="connsiteX50" fmla="*/ 1699531 w 2786124"/>
              <a:gd name="connsiteY50" fmla="*/ 4229107 h 7503011"/>
              <a:gd name="connsiteX51" fmla="*/ 1932497 w 2786124"/>
              <a:gd name="connsiteY51" fmla="*/ 4695039 h 7503011"/>
              <a:gd name="connsiteX52" fmla="*/ 1699531 w 2786124"/>
              <a:gd name="connsiteY52" fmla="*/ 5160971 h 7503011"/>
              <a:gd name="connsiteX53" fmla="*/ 1084502 w 2786124"/>
              <a:gd name="connsiteY53" fmla="*/ 5160971 h 7503011"/>
              <a:gd name="connsiteX54" fmla="*/ 851535 w 2786124"/>
              <a:gd name="connsiteY54" fmla="*/ 3755555 h 7503011"/>
              <a:gd name="connsiteX55" fmla="*/ 1084502 w 2786124"/>
              <a:gd name="connsiteY55" fmla="*/ 3289623 h 7503011"/>
              <a:gd name="connsiteX56" fmla="*/ 1699531 w 2786124"/>
              <a:gd name="connsiteY56" fmla="*/ 3289623 h 7503011"/>
              <a:gd name="connsiteX57" fmla="*/ 1932497 w 2786124"/>
              <a:gd name="connsiteY57" fmla="*/ 3755555 h 7503011"/>
              <a:gd name="connsiteX58" fmla="*/ 1699531 w 2786124"/>
              <a:gd name="connsiteY58" fmla="*/ 4221487 h 7503011"/>
              <a:gd name="connsiteX59" fmla="*/ 1084502 w 2786124"/>
              <a:gd name="connsiteY59" fmla="*/ 4221487 h 7503011"/>
              <a:gd name="connsiteX60" fmla="*/ 851535 w 2786124"/>
              <a:gd name="connsiteY60" fmla="*/ 2816071 h 7503011"/>
              <a:gd name="connsiteX61" fmla="*/ 1084501 w 2786124"/>
              <a:gd name="connsiteY61" fmla="*/ 2350139 h 7503011"/>
              <a:gd name="connsiteX62" fmla="*/ 1699531 w 2786124"/>
              <a:gd name="connsiteY62" fmla="*/ 2350139 h 7503011"/>
              <a:gd name="connsiteX63" fmla="*/ 1932497 w 2786124"/>
              <a:gd name="connsiteY63" fmla="*/ 2816071 h 7503011"/>
              <a:gd name="connsiteX64" fmla="*/ 1699531 w 2786124"/>
              <a:gd name="connsiteY64" fmla="*/ 3282003 h 7503011"/>
              <a:gd name="connsiteX65" fmla="*/ 1084501 w 2786124"/>
              <a:gd name="connsiteY65" fmla="*/ 3282003 h 7503011"/>
              <a:gd name="connsiteX66" fmla="*/ 851535 w 2786124"/>
              <a:gd name="connsiteY66" fmla="*/ 1876587 h 7503011"/>
              <a:gd name="connsiteX67" fmla="*/ 1084501 w 2786124"/>
              <a:gd name="connsiteY67" fmla="*/ 1410655 h 7503011"/>
              <a:gd name="connsiteX68" fmla="*/ 1699531 w 2786124"/>
              <a:gd name="connsiteY68" fmla="*/ 1410655 h 7503011"/>
              <a:gd name="connsiteX69" fmla="*/ 1932497 w 2786124"/>
              <a:gd name="connsiteY69" fmla="*/ 1876587 h 7503011"/>
              <a:gd name="connsiteX70" fmla="*/ 1699531 w 2786124"/>
              <a:gd name="connsiteY70" fmla="*/ 2342519 h 7503011"/>
              <a:gd name="connsiteX71" fmla="*/ 1084501 w 2786124"/>
              <a:gd name="connsiteY71" fmla="*/ 2342519 h 7503011"/>
              <a:gd name="connsiteX72" fmla="*/ 851535 w 2786124"/>
              <a:gd name="connsiteY72" fmla="*/ 937103 h 7503011"/>
              <a:gd name="connsiteX73" fmla="*/ 1084501 w 2786124"/>
              <a:gd name="connsiteY73" fmla="*/ 471171 h 7503011"/>
              <a:gd name="connsiteX74" fmla="*/ 1699531 w 2786124"/>
              <a:gd name="connsiteY74" fmla="*/ 471171 h 7503011"/>
              <a:gd name="connsiteX75" fmla="*/ 1932497 w 2786124"/>
              <a:gd name="connsiteY75" fmla="*/ 937103 h 7503011"/>
              <a:gd name="connsiteX76" fmla="*/ 1699531 w 2786124"/>
              <a:gd name="connsiteY76" fmla="*/ 1403035 h 7503011"/>
              <a:gd name="connsiteX77" fmla="*/ 1084501 w 2786124"/>
              <a:gd name="connsiteY77" fmla="*/ 1403035 h 7503011"/>
              <a:gd name="connsiteX78" fmla="*/ 0 w 2786124"/>
              <a:gd name="connsiteY78" fmla="*/ 465932 h 7503011"/>
              <a:gd name="connsiteX79" fmla="*/ 232967 w 2786124"/>
              <a:gd name="connsiteY79" fmla="*/ 0 h 7503011"/>
              <a:gd name="connsiteX80" fmla="*/ 847997 w 2786124"/>
              <a:gd name="connsiteY80" fmla="*/ 0 h 7503011"/>
              <a:gd name="connsiteX81" fmla="*/ 1080962 w 2786124"/>
              <a:gd name="connsiteY81" fmla="*/ 465932 h 7503011"/>
              <a:gd name="connsiteX82" fmla="*/ 847997 w 2786124"/>
              <a:gd name="connsiteY82" fmla="*/ 931864 h 7503011"/>
              <a:gd name="connsiteX83" fmla="*/ 232967 w 2786124"/>
              <a:gd name="connsiteY83" fmla="*/ 931864 h 7503011"/>
              <a:gd name="connsiteX84" fmla="*/ 0 w 2786124"/>
              <a:gd name="connsiteY84" fmla="*/ 1405416 h 7503011"/>
              <a:gd name="connsiteX85" fmla="*/ 232967 w 2786124"/>
              <a:gd name="connsiteY85" fmla="*/ 939484 h 7503011"/>
              <a:gd name="connsiteX86" fmla="*/ 847997 w 2786124"/>
              <a:gd name="connsiteY86" fmla="*/ 939484 h 7503011"/>
              <a:gd name="connsiteX87" fmla="*/ 1080962 w 2786124"/>
              <a:gd name="connsiteY87" fmla="*/ 1405416 h 7503011"/>
              <a:gd name="connsiteX88" fmla="*/ 847997 w 2786124"/>
              <a:gd name="connsiteY88" fmla="*/ 1871348 h 7503011"/>
              <a:gd name="connsiteX89" fmla="*/ 232967 w 2786124"/>
              <a:gd name="connsiteY89" fmla="*/ 1871348 h 7503011"/>
              <a:gd name="connsiteX90" fmla="*/ 0 w 2786124"/>
              <a:gd name="connsiteY90" fmla="*/ 2344900 h 7503011"/>
              <a:gd name="connsiteX91" fmla="*/ 232967 w 2786124"/>
              <a:gd name="connsiteY91" fmla="*/ 1878968 h 7503011"/>
              <a:gd name="connsiteX92" fmla="*/ 847997 w 2786124"/>
              <a:gd name="connsiteY92" fmla="*/ 1878968 h 7503011"/>
              <a:gd name="connsiteX93" fmla="*/ 1080962 w 2786124"/>
              <a:gd name="connsiteY93" fmla="*/ 2344900 h 7503011"/>
              <a:gd name="connsiteX94" fmla="*/ 847997 w 2786124"/>
              <a:gd name="connsiteY94" fmla="*/ 2810832 h 7503011"/>
              <a:gd name="connsiteX95" fmla="*/ 232967 w 2786124"/>
              <a:gd name="connsiteY95" fmla="*/ 2810832 h 7503011"/>
              <a:gd name="connsiteX96" fmla="*/ 0 w 2786124"/>
              <a:gd name="connsiteY96" fmla="*/ 3284384 h 7503011"/>
              <a:gd name="connsiteX97" fmla="*/ 232967 w 2786124"/>
              <a:gd name="connsiteY97" fmla="*/ 2818452 h 7503011"/>
              <a:gd name="connsiteX98" fmla="*/ 847997 w 2786124"/>
              <a:gd name="connsiteY98" fmla="*/ 2818452 h 7503011"/>
              <a:gd name="connsiteX99" fmla="*/ 1080962 w 2786124"/>
              <a:gd name="connsiteY99" fmla="*/ 3284384 h 7503011"/>
              <a:gd name="connsiteX100" fmla="*/ 847997 w 2786124"/>
              <a:gd name="connsiteY100" fmla="*/ 3750316 h 7503011"/>
              <a:gd name="connsiteX101" fmla="*/ 232967 w 2786124"/>
              <a:gd name="connsiteY101" fmla="*/ 3750316 h 7503011"/>
              <a:gd name="connsiteX102" fmla="*/ 0 w 2786124"/>
              <a:gd name="connsiteY102" fmla="*/ 4223868 h 7503011"/>
              <a:gd name="connsiteX103" fmla="*/ 232967 w 2786124"/>
              <a:gd name="connsiteY103" fmla="*/ 3757936 h 7503011"/>
              <a:gd name="connsiteX104" fmla="*/ 847997 w 2786124"/>
              <a:gd name="connsiteY104" fmla="*/ 3757936 h 7503011"/>
              <a:gd name="connsiteX105" fmla="*/ 1080962 w 2786124"/>
              <a:gd name="connsiteY105" fmla="*/ 4223868 h 7503011"/>
              <a:gd name="connsiteX106" fmla="*/ 847997 w 2786124"/>
              <a:gd name="connsiteY106" fmla="*/ 4689800 h 7503011"/>
              <a:gd name="connsiteX107" fmla="*/ 232967 w 2786124"/>
              <a:gd name="connsiteY107" fmla="*/ 4689800 h 7503011"/>
              <a:gd name="connsiteX108" fmla="*/ 0 w 2786124"/>
              <a:gd name="connsiteY108" fmla="*/ 5163352 h 7503011"/>
              <a:gd name="connsiteX109" fmla="*/ 232967 w 2786124"/>
              <a:gd name="connsiteY109" fmla="*/ 4697420 h 7503011"/>
              <a:gd name="connsiteX110" fmla="*/ 847997 w 2786124"/>
              <a:gd name="connsiteY110" fmla="*/ 4697420 h 7503011"/>
              <a:gd name="connsiteX111" fmla="*/ 1080962 w 2786124"/>
              <a:gd name="connsiteY111" fmla="*/ 5163352 h 7503011"/>
              <a:gd name="connsiteX112" fmla="*/ 847997 w 2786124"/>
              <a:gd name="connsiteY112" fmla="*/ 5629282 h 7503011"/>
              <a:gd name="connsiteX113" fmla="*/ 232967 w 2786124"/>
              <a:gd name="connsiteY113" fmla="*/ 5629282 h 7503011"/>
              <a:gd name="connsiteX114" fmla="*/ 0 w 2786124"/>
              <a:gd name="connsiteY114" fmla="*/ 6102835 h 7503011"/>
              <a:gd name="connsiteX115" fmla="*/ 232967 w 2786124"/>
              <a:gd name="connsiteY115" fmla="*/ 5636903 h 7503011"/>
              <a:gd name="connsiteX116" fmla="*/ 847997 w 2786124"/>
              <a:gd name="connsiteY116" fmla="*/ 5636903 h 7503011"/>
              <a:gd name="connsiteX117" fmla="*/ 1080962 w 2786124"/>
              <a:gd name="connsiteY117" fmla="*/ 6102835 h 7503011"/>
              <a:gd name="connsiteX118" fmla="*/ 847997 w 2786124"/>
              <a:gd name="connsiteY118" fmla="*/ 6568766 h 7503011"/>
              <a:gd name="connsiteX119" fmla="*/ 232967 w 2786124"/>
              <a:gd name="connsiteY119" fmla="*/ 6568766 h 7503011"/>
              <a:gd name="connsiteX120" fmla="*/ 0 w 2786124"/>
              <a:gd name="connsiteY120" fmla="*/ 7037078 h 7503011"/>
              <a:gd name="connsiteX121" fmla="*/ 232967 w 2786124"/>
              <a:gd name="connsiteY121" fmla="*/ 6571147 h 7503011"/>
              <a:gd name="connsiteX122" fmla="*/ 847997 w 2786124"/>
              <a:gd name="connsiteY122" fmla="*/ 6571147 h 7503011"/>
              <a:gd name="connsiteX123" fmla="*/ 1080962 w 2786124"/>
              <a:gd name="connsiteY123" fmla="*/ 7037078 h 7503011"/>
              <a:gd name="connsiteX124" fmla="*/ 847997 w 2786124"/>
              <a:gd name="connsiteY124" fmla="*/ 7503011 h 7503011"/>
              <a:gd name="connsiteX125" fmla="*/ 232967 w 2786124"/>
              <a:gd name="connsiteY125" fmla="*/ 7503011 h 75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786124" h="7503011">
                <a:moveTo>
                  <a:pt x="1705162" y="1403035"/>
                </a:moveTo>
                <a:lnTo>
                  <a:pt x="1938128" y="937103"/>
                </a:lnTo>
                <a:lnTo>
                  <a:pt x="2553158" y="937103"/>
                </a:lnTo>
                <a:lnTo>
                  <a:pt x="2786124" y="1403035"/>
                </a:lnTo>
                <a:lnTo>
                  <a:pt x="2553158" y="1868967"/>
                </a:lnTo>
                <a:lnTo>
                  <a:pt x="1938128" y="1868967"/>
                </a:lnTo>
                <a:close/>
                <a:moveTo>
                  <a:pt x="1705162" y="2342519"/>
                </a:moveTo>
                <a:lnTo>
                  <a:pt x="1938128" y="1876587"/>
                </a:lnTo>
                <a:lnTo>
                  <a:pt x="2553158" y="1876587"/>
                </a:lnTo>
                <a:lnTo>
                  <a:pt x="2786124" y="2342519"/>
                </a:lnTo>
                <a:lnTo>
                  <a:pt x="2553158" y="2808451"/>
                </a:lnTo>
                <a:lnTo>
                  <a:pt x="1938128" y="2808451"/>
                </a:lnTo>
                <a:close/>
                <a:moveTo>
                  <a:pt x="1705162" y="3282003"/>
                </a:moveTo>
                <a:lnTo>
                  <a:pt x="1938128" y="2816071"/>
                </a:lnTo>
                <a:lnTo>
                  <a:pt x="2553158" y="2816071"/>
                </a:lnTo>
                <a:lnTo>
                  <a:pt x="2786124" y="3282003"/>
                </a:lnTo>
                <a:lnTo>
                  <a:pt x="2553158" y="3747935"/>
                </a:lnTo>
                <a:lnTo>
                  <a:pt x="1938128" y="3747935"/>
                </a:lnTo>
                <a:close/>
                <a:moveTo>
                  <a:pt x="1705162" y="4221487"/>
                </a:moveTo>
                <a:lnTo>
                  <a:pt x="1938128" y="3755555"/>
                </a:lnTo>
                <a:lnTo>
                  <a:pt x="2553158" y="3755555"/>
                </a:lnTo>
                <a:lnTo>
                  <a:pt x="2786124" y="4221487"/>
                </a:lnTo>
                <a:lnTo>
                  <a:pt x="2553158" y="4687419"/>
                </a:lnTo>
                <a:lnTo>
                  <a:pt x="1938128" y="4687419"/>
                </a:lnTo>
                <a:close/>
                <a:moveTo>
                  <a:pt x="1705162" y="5160971"/>
                </a:moveTo>
                <a:lnTo>
                  <a:pt x="1938128" y="4695039"/>
                </a:lnTo>
                <a:lnTo>
                  <a:pt x="2553158" y="4695039"/>
                </a:lnTo>
                <a:lnTo>
                  <a:pt x="2786124" y="5160971"/>
                </a:lnTo>
                <a:lnTo>
                  <a:pt x="2553158" y="5626903"/>
                </a:lnTo>
                <a:lnTo>
                  <a:pt x="1938128" y="5626903"/>
                </a:lnTo>
                <a:close/>
                <a:moveTo>
                  <a:pt x="1705162" y="6095216"/>
                </a:moveTo>
                <a:lnTo>
                  <a:pt x="1938128" y="5629284"/>
                </a:lnTo>
                <a:lnTo>
                  <a:pt x="2553158" y="5629284"/>
                </a:lnTo>
                <a:lnTo>
                  <a:pt x="2786124" y="6095216"/>
                </a:lnTo>
                <a:lnTo>
                  <a:pt x="2553158" y="6561148"/>
                </a:lnTo>
                <a:lnTo>
                  <a:pt x="1938128" y="6561148"/>
                </a:lnTo>
                <a:close/>
                <a:moveTo>
                  <a:pt x="851535" y="6568766"/>
                </a:moveTo>
                <a:lnTo>
                  <a:pt x="1084502" y="6102836"/>
                </a:lnTo>
                <a:lnTo>
                  <a:pt x="1699531" y="6102836"/>
                </a:lnTo>
                <a:lnTo>
                  <a:pt x="1932497" y="6568766"/>
                </a:lnTo>
                <a:lnTo>
                  <a:pt x="1699531" y="7034699"/>
                </a:lnTo>
                <a:lnTo>
                  <a:pt x="1084502" y="7034699"/>
                </a:lnTo>
                <a:close/>
                <a:moveTo>
                  <a:pt x="851535" y="5634522"/>
                </a:moveTo>
                <a:lnTo>
                  <a:pt x="1084502" y="5168591"/>
                </a:lnTo>
                <a:lnTo>
                  <a:pt x="1699531" y="5168591"/>
                </a:lnTo>
                <a:lnTo>
                  <a:pt x="1932497" y="5634522"/>
                </a:lnTo>
                <a:lnTo>
                  <a:pt x="1699531" y="6100454"/>
                </a:lnTo>
                <a:lnTo>
                  <a:pt x="1084502" y="6100454"/>
                </a:lnTo>
                <a:close/>
                <a:moveTo>
                  <a:pt x="851535" y="4695039"/>
                </a:moveTo>
                <a:lnTo>
                  <a:pt x="1084502" y="4229107"/>
                </a:lnTo>
                <a:lnTo>
                  <a:pt x="1699531" y="4229107"/>
                </a:lnTo>
                <a:lnTo>
                  <a:pt x="1932497" y="4695039"/>
                </a:lnTo>
                <a:lnTo>
                  <a:pt x="1699531" y="5160971"/>
                </a:lnTo>
                <a:lnTo>
                  <a:pt x="1084502" y="5160971"/>
                </a:lnTo>
                <a:close/>
                <a:moveTo>
                  <a:pt x="851535" y="3755555"/>
                </a:moveTo>
                <a:lnTo>
                  <a:pt x="1084502" y="3289623"/>
                </a:lnTo>
                <a:lnTo>
                  <a:pt x="1699531" y="3289623"/>
                </a:lnTo>
                <a:lnTo>
                  <a:pt x="1932497" y="3755555"/>
                </a:lnTo>
                <a:lnTo>
                  <a:pt x="1699531" y="4221487"/>
                </a:lnTo>
                <a:lnTo>
                  <a:pt x="1084502" y="4221487"/>
                </a:lnTo>
                <a:close/>
                <a:moveTo>
                  <a:pt x="851535" y="2816071"/>
                </a:moveTo>
                <a:lnTo>
                  <a:pt x="1084501" y="2350139"/>
                </a:lnTo>
                <a:lnTo>
                  <a:pt x="1699531" y="2350139"/>
                </a:lnTo>
                <a:lnTo>
                  <a:pt x="1932497" y="2816071"/>
                </a:lnTo>
                <a:lnTo>
                  <a:pt x="1699531" y="3282003"/>
                </a:lnTo>
                <a:lnTo>
                  <a:pt x="1084501" y="3282003"/>
                </a:lnTo>
                <a:close/>
                <a:moveTo>
                  <a:pt x="851535" y="1876587"/>
                </a:moveTo>
                <a:lnTo>
                  <a:pt x="1084501" y="1410655"/>
                </a:lnTo>
                <a:lnTo>
                  <a:pt x="1699531" y="1410655"/>
                </a:lnTo>
                <a:lnTo>
                  <a:pt x="1932497" y="1876587"/>
                </a:lnTo>
                <a:lnTo>
                  <a:pt x="1699531" y="2342519"/>
                </a:lnTo>
                <a:lnTo>
                  <a:pt x="1084501" y="2342519"/>
                </a:lnTo>
                <a:close/>
                <a:moveTo>
                  <a:pt x="851535" y="937103"/>
                </a:moveTo>
                <a:lnTo>
                  <a:pt x="1084501" y="471171"/>
                </a:lnTo>
                <a:lnTo>
                  <a:pt x="1699531" y="471171"/>
                </a:lnTo>
                <a:lnTo>
                  <a:pt x="1932497" y="937103"/>
                </a:lnTo>
                <a:lnTo>
                  <a:pt x="1699531" y="1403035"/>
                </a:lnTo>
                <a:lnTo>
                  <a:pt x="1084501" y="1403035"/>
                </a:lnTo>
                <a:close/>
                <a:moveTo>
                  <a:pt x="0" y="465932"/>
                </a:moveTo>
                <a:lnTo>
                  <a:pt x="232967" y="0"/>
                </a:lnTo>
                <a:lnTo>
                  <a:pt x="847997" y="0"/>
                </a:lnTo>
                <a:lnTo>
                  <a:pt x="1080962" y="465932"/>
                </a:lnTo>
                <a:lnTo>
                  <a:pt x="847997" y="931864"/>
                </a:lnTo>
                <a:lnTo>
                  <a:pt x="232967" y="931864"/>
                </a:lnTo>
                <a:close/>
                <a:moveTo>
                  <a:pt x="0" y="1405416"/>
                </a:moveTo>
                <a:lnTo>
                  <a:pt x="232967" y="939484"/>
                </a:lnTo>
                <a:lnTo>
                  <a:pt x="847997" y="939484"/>
                </a:lnTo>
                <a:lnTo>
                  <a:pt x="1080962" y="1405416"/>
                </a:lnTo>
                <a:lnTo>
                  <a:pt x="847997" y="1871348"/>
                </a:lnTo>
                <a:lnTo>
                  <a:pt x="232967" y="1871348"/>
                </a:lnTo>
                <a:close/>
                <a:moveTo>
                  <a:pt x="0" y="2344900"/>
                </a:moveTo>
                <a:lnTo>
                  <a:pt x="232967" y="1878968"/>
                </a:lnTo>
                <a:lnTo>
                  <a:pt x="847997" y="1878968"/>
                </a:lnTo>
                <a:lnTo>
                  <a:pt x="1080962" y="2344900"/>
                </a:lnTo>
                <a:lnTo>
                  <a:pt x="847997" y="2810832"/>
                </a:lnTo>
                <a:lnTo>
                  <a:pt x="232967" y="2810832"/>
                </a:lnTo>
                <a:close/>
                <a:moveTo>
                  <a:pt x="0" y="3284384"/>
                </a:moveTo>
                <a:lnTo>
                  <a:pt x="232967" y="2818452"/>
                </a:lnTo>
                <a:lnTo>
                  <a:pt x="847997" y="2818452"/>
                </a:lnTo>
                <a:lnTo>
                  <a:pt x="1080962" y="3284384"/>
                </a:lnTo>
                <a:lnTo>
                  <a:pt x="847997" y="3750316"/>
                </a:lnTo>
                <a:lnTo>
                  <a:pt x="232967" y="3750316"/>
                </a:lnTo>
                <a:close/>
                <a:moveTo>
                  <a:pt x="0" y="4223868"/>
                </a:moveTo>
                <a:lnTo>
                  <a:pt x="232967" y="3757936"/>
                </a:lnTo>
                <a:lnTo>
                  <a:pt x="847997" y="3757936"/>
                </a:lnTo>
                <a:lnTo>
                  <a:pt x="1080962" y="4223868"/>
                </a:lnTo>
                <a:lnTo>
                  <a:pt x="847997" y="4689800"/>
                </a:lnTo>
                <a:lnTo>
                  <a:pt x="232967" y="4689800"/>
                </a:lnTo>
                <a:close/>
                <a:moveTo>
                  <a:pt x="0" y="5163352"/>
                </a:moveTo>
                <a:lnTo>
                  <a:pt x="232967" y="4697420"/>
                </a:lnTo>
                <a:lnTo>
                  <a:pt x="847997" y="4697420"/>
                </a:lnTo>
                <a:lnTo>
                  <a:pt x="1080962" y="5163352"/>
                </a:lnTo>
                <a:lnTo>
                  <a:pt x="847997" y="5629282"/>
                </a:lnTo>
                <a:lnTo>
                  <a:pt x="232967" y="5629282"/>
                </a:lnTo>
                <a:close/>
                <a:moveTo>
                  <a:pt x="0" y="6102835"/>
                </a:moveTo>
                <a:lnTo>
                  <a:pt x="232967" y="5636903"/>
                </a:lnTo>
                <a:lnTo>
                  <a:pt x="847997" y="5636903"/>
                </a:lnTo>
                <a:lnTo>
                  <a:pt x="1080962" y="6102835"/>
                </a:lnTo>
                <a:lnTo>
                  <a:pt x="847997" y="6568766"/>
                </a:lnTo>
                <a:lnTo>
                  <a:pt x="232967" y="6568766"/>
                </a:lnTo>
                <a:close/>
                <a:moveTo>
                  <a:pt x="0" y="7037078"/>
                </a:moveTo>
                <a:lnTo>
                  <a:pt x="232967" y="6571147"/>
                </a:lnTo>
                <a:lnTo>
                  <a:pt x="847997" y="6571147"/>
                </a:lnTo>
                <a:lnTo>
                  <a:pt x="1080962" y="7037078"/>
                </a:lnTo>
                <a:lnTo>
                  <a:pt x="847997" y="7503011"/>
                </a:lnTo>
                <a:lnTo>
                  <a:pt x="232967" y="7503011"/>
                </a:lnTo>
                <a:close/>
              </a:path>
            </a:pathLst>
          </a:custGeom>
          <a:noFill/>
          <a:ln w="6350">
            <a:gradFill flip="none" rotWithShape="1">
              <a:gsLst>
                <a:gs pos="0">
                  <a:schemeClr val="bg1">
                    <a:alpha val="20000"/>
                  </a:schemeClr>
                </a:gs>
                <a:gs pos="100000">
                  <a:schemeClr val="bg1">
                    <a:alpha val="0"/>
                  </a:schemeClr>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任意多边形: 形状 18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89A23F7-190D-4F7A-94D6-5CF2FDF20141}"/>
              </a:ext>
            </a:extLst>
          </p:cNvPr>
          <p:cNvSpPr/>
          <p:nvPr/>
        </p:nvSpPr>
        <p:spPr>
          <a:xfrm flipH="1">
            <a:off x="10032297" y="-322506"/>
            <a:ext cx="2786124" cy="7503011"/>
          </a:xfrm>
          <a:custGeom>
            <a:avLst/>
            <a:gdLst>
              <a:gd name="connsiteX0" fmla="*/ 1705162 w 2786124"/>
              <a:gd name="connsiteY0" fmla="*/ 1403035 h 7503011"/>
              <a:gd name="connsiteX1" fmla="*/ 1938128 w 2786124"/>
              <a:gd name="connsiteY1" fmla="*/ 937103 h 7503011"/>
              <a:gd name="connsiteX2" fmla="*/ 2553158 w 2786124"/>
              <a:gd name="connsiteY2" fmla="*/ 937103 h 7503011"/>
              <a:gd name="connsiteX3" fmla="*/ 2786124 w 2786124"/>
              <a:gd name="connsiteY3" fmla="*/ 1403035 h 7503011"/>
              <a:gd name="connsiteX4" fmla="*/ 2553158 w 2786124"/>
              <a:gd name="connsiteY4" fmla="*/ 1868967 h 7503011"/>
              <a:gd name="connsiteX5" fmla="*/ 1938128 w 2786124"/>
              <a:gd name="connsiteY5" fmla="*/ 1868967 h 7503011"/>
              <a:gd name="connsiteX6" fmla="*/ 1705162 w 2786124"/>
              <a:gd name="connsiteY6" fmla="*/ 2342519 h 7503011"/>
              <a:gd name="connsiteX7" fmla="*/ 1938128 w 2786124"/>
              <a:gd name="connsiteY7" fmla="*/ 1876587 h 7503011"/>
              <a:gd name="connsiteX8" fmla="*/ 2553158 w 2786124"/>
              <a:gd name="connsiteY8" fmla="*/ 1876587 h 7503011"/>
              <a:gd name="connsiteX9" fmla="*/ 2786124 w 2786124"/>
              <a:gd name="connsiteY9" fmla="*/ 2342519 h 7503011"/>
              <a:gd name="connsiteX10" fmla="*/ 2553158 w 2786124"/>
              <a:gd name="connsiteY10" fmla="*/ 2808451 h 7503011"/>
              <a:gd name="connsiteX11" fmla="*/ 1938128 w 2786124"/>
              <a:gd name="connsiteY11" fmla="*/ 2808451 h 7503011"/>
              <a:gd name="connsiteX12" fmla="*/ 1705162 w 2786124"/>
              <a:gd name="connsiteY12" fmla="*/ 3282003 h 7503011"/>
              <a:gd name="connsiteX13" fmla="*/ 1938128 w 2786124"/>
              <a:gd name="connsiteY13" fmla="*/ 2816071 h 7503011"/>
              <a:gd name="connsiteX14" fmla="*/ 2553158 w 2786124"/>
              <a:gd name="connsiteY14" fmla="*/ 2816071 h 7503011"/>
              <a:gd name="connsiteX15" fmla="*/ 2786124 w 2786124"/>
              <a:gd name="connsiteY15" fmla="*/ 3282003 h 7503011"/>
              <a:gd name="connsiteX16" fmla="*/ 2553158 w 2786124"/>
              <a:gd name="connsiteY16" fmla="*/ 3747935 h 7503011"/>
              <a:gd name="connsiteX17" fmla="*/ 1938128 w 2786124"/>
              <a:gd name="connsiteY17" fmla="*/ 3747935 h 7503011"/>
              <a:gd name="connsiteX18" fmla="*/ 1705162 w 2786124"/>
              <a:gd name="connsiteY18" fmla="*/ 4221487 h 7503011"/>
              <a:gd name="connsiteX19" fmla="*/ 1938128 w 2786124"/>
              <a:gd name="connsiteY19" fmla="*/ 3755555 h 7503011"/>
              <a:gd name="connsiteX20" fmla="*/ 2553158 w 2786124"/>
              <a:gd name="connsiteY20" fmla="*/ 3755555 h 7503011"/>
              <a:gd name="connsiteX21" fmla="*/ 2786124 w 2786124"/>
              <a:gd name="connsiteY21" fmla="*/ 4221487 h 7503011"/>
              <a:gd name="connsiteX22" fmla="*/ 2553158 w 2786124"/>
              <a:gd name="connsiteY22" fmla="*/ 4687419 h 7503011"/>
              <a:gd name="connsiteX23" fmla="*/ 1938128 w 2786124"/>
              <a:gd name="connsiteY23" fmla="*/ 4687419 h 7503011"/>
              <a:gd name="connsiteX24" fmla="*/ 1705162 w 2786124"/>
              <a:gd name="connsiteY24" fmla="*/ 5160971 h 7503011"/>
              <a:gd name="connsiteX25" fmla="*/ 1938128 w 2786124"/>
              <a:gd name="connsiteY25" fmla="*/ 4695039 h 7503011"/>
              <a:gd name="connsiteX26" fmla="*/ 2553158 w 2786124"/>
              <a:gd name="connsiteY26" fmla="*/ 4695039 h 7503011"/>
              <a:gd name="connsiteX27" fmla="*/ 2786124 w 2786124"/>
              <a:gd name="connsiteY27" fmla="*/ 5160971 h 7503011"/>
              <a:gd name="connsiteX28" fmla="*/ 2553158 w 2786124"/>
              <a:gd name="connsiteY28" fmla="*/ 5626903 h 7503011"/>
              <a:gd name="connsiteX29" fmla="*/ 1938128 w 2786124"/>
              <a:gd name="connsiteY29" fmla="*/ 5626903 h 7503011"/>
              <a:gd name="connsiteX30" fmla="*/ 1705162 w 2786124"/>
              <a:gd name="connsiteY30" fmla="*/ 6095216 h 7503011"/>
              <a:gd name="connsiteX31" fmla="*/ 1938128 w 2786124"/>
              <a:gd name="connsiteY31" fmla="*/ 5629284 h 7503011"/>
              <a:gd name="connsiteX32" fmla="*/ 2553158 w 2786124"/>
              <a:gd name="connsiteY32" fmla="*/ 5629284 h 7503011"/>
              <a:gd name="connsiteX33" fmla="*/ 2786124 w 2786124"/>
              <a:gd name="connsiteY33" fmla="*/ 6095216 h 7503011"/>
              <a:gd name="connsiteX34" fmla="*/ 2553158 w 2786124"/>
              <a:gd name="connsiteY34" fmla="*/ 6561148 h 7503011"/>
              <a:gd name="connsiteX35" fmla="*/ 1938128 w 2786124"/>
              <a:gd name="connsiteY35" fmla="*/ 6561148 h 7503011"/>
              <a:gd name="connsiteX36" fmla="*/ 851535 w 2786124"/>
              <a:gd name="connsiteY36" fmla="*/ 6568766 h 7503011"/>
              <a:gd name="connsiteX37" fmla="*/ 1084502 w 2786124"/>
              <a:gd name="connsiteY37" fmla="*/ 6102836 h 7503011"/>
              <a:gd name="connsiteX38" fmla="*/ 1699531 w 2786124"/>
              <a:gd name="connsiteY38" fmla="*/ 6102836 h 7503011"/>
              <a:gd name="connsiteX39" fmla="*/ 1932497 w 2786124"/>
              <a:gd name="connsiteY39" fmla="*/ 6568766 h 7503011"/>
              <a:gd name="connsiteX40" fmla="*/ 1699531 w 2786124"/>
              <a:gd name="connsiteY40" fmla="*/ 7034699 h 7503011"/>
              <a:gd name="connsiteX41" fmla="*/ 1084502 w 2786124"/>
              <a:gd name="connsiteY41" fmla="*/ 7034699 h 7503011"/>
              <a:gd name="connsiteX42" fmla="*/ 851535 w 2786124"/>
              <a:gd name="connsiteY42" fmla="*/ 5634522 h 7503011"/>
              <a:gd name="connsiteX43" fmla="*/ 1084502 w 2786124"/>
              <a:gd name="connsiteY43" fmla="*/ 5168591 h 7503011"/>
              <a:gd name="connsiteX44" fmla="*/ 1699531 w 2786124"/>
              <a:gd name="connsiteY44" fmla="*/ 5168591 h 7503011"/>
              <a:gd name="connsiteX45" fmla="*/ 1932497 w 2786124"/>
              <a:gd name="connsiteY45" fmla="*/ 5634522 h 7503011"/>
              <a:gd name="connsiteX46" fmla="*/ 1699531 w 2786124"/>
              <a:gd name="connsiteY46" fmla="*/ 6100454 h 7503011"/>
              <a:gd name="connsiteX47" fmla="*/ 1084502 w 2786124"/>
              <a:gd name="connsiteY47" fmla="*/ 6100454 h 7503011"/>
              <a:gd name="connsiteX48" fmla="*/ 851535 w 2786124"/>
              <a:gd name="connsiteY48" fmla="*/ 4695039 h 7503011"/>
              <a:gd name="connsiteX49" fmla="*/ 1084502 w 2786124"/>
              <a:gd name="connsiteY49" fmla="*/ 4229107 h 7503011"/>
              <a:gd name="connsiteX50" fmla="*/ 1699531 w 2786124"/>
              <a:gd name="connsiteY50" fmla="*/ 4229107 h 7503011"/>
              <a:gd name="connsiteX51" fmla="*/ 1932497 w 2786124"/>
              <a:gd name="connsiteY51" fmla="*/ 4695039 h 7503011"/>
              <a:gd name="connsiteX52" fmla="*/ 1699531 w 2786124"/>
              <a:gd name="connsiteY52" fmla="*/ 5160971 h 7503011"/>
              <a:gd name="connsiteX53" fmla="*/ 1084502 w 2786124"/>
              <a:gd name="connsiteY53" fmla="*/ 5160971 h 7503011"/>
              <a:gd name="connsiteX54" fmla="*/ 851535 w 2786124"/>
              <a:gd name="connsiteY54" fmla="*/ 3755555 h 7503011"/>
              <a:gd name="connsiteX55" fmla="*/ 1084502 w 2786124"/>
              <a:gd name="connsiteY55" fmla="*/ 3289623 h 7503011"/>
              <a:gd name="connsiteX56" fmla="*/ 1699531 w 2786124"/>
              <a:gd name="connsiteY56" fmla="*/ 3289623 h 7503011"/>
              <a:gd name="connsiteX57" fmla="*/ 1932497 w 2786124"/>
              <a:gd name="connsiteY57" fmla="*/ 3755555 h 7503011"/>
              <a:gd name="connsiteX58" fmla="*/ 1699531 w 2786124"/>
              <a:gd name="connsiteY58" fmla="*/ 4221487 h 7503011"/>
              <a:gd name="connsiteX59" fmla="*/ 1084502 w 2786124"/>
              <a:gd name="connsiteY59" fmla="*/ 4221487 h 7503011"/>
              <a:gd name="connsiteX60" fmla="*/ 851535 w 2786124"/>
              <a:gd name="connsiteY60" fmla="*/ 2816071 h 7503011"/>
              <a:gd name="connsiteX61" fmla="*/ 1084501 w 2786124"/>
              <a:gd name="connsiteY61" fmla="*/ 2350139 h 7503011"/>
              <a:gd name="connsiteX62" fmla="*/ 1699531 w 2786124"/>
              <a:gd name="connsiteY62" fmla="*/ 2350139 h 7503011"/>
              <a:gd name="connsiteX63" fmla="*/ 1932497 w 2786124"/>
              <a:gd name="connsiteY63" fmla="*/ 2816071 h 7503011"/>
              <a:gd name="connsiteX64" fmla="*/ 1699531 w 2786124"/>
              <a:gd name="connsiteY64" fmla="*/ 3282003 h 7503011"/>
              <a:gd name="connsiteX65" fmla="*/ 1084501 w 2786124"/>
              <a:gd name="connsiteY65" fmla="*/ 3282003 h 7503011"/>
              <a:gd name="connsiteX66" fmla="*/ 851535 w 2786124"/>
              <a:gd name="connsiteY66" fmla="*/ 1876587 h 7503011"/>
              <a:gd name="connsiteX67" fmla="*/ 1084501 w 2786124"/>
              <a:gd name="connsiteY67" fmla="*/ 1410655 h 7503011"/>
              <a:gd name="connsiteX68" fmla="*/ 1699531 w 2786124"/>
              <a:gd name="connsiteY68" fmla="*/ 1410655 h 7503011"/>
              <a:gd name="connsiteX69" fmla="*/ 1932497 w 2786124"/>
              <a:gd name="connsiteY69" fmla="*/ 1876587 h 7503011"/>
              <a:gd name="connsiteX70" fmla="*/ 1699531 w 2786124"/>
              <a:gd name="connsiteY70" fmla="*/ 2342519 h 7503011"/>
              <a:gd name="connsiteX71" fmla="*/ 1084501 w 2786124"/>
              <a:gd name="connsiteY71" fmla="*/ 2342519 h 7503011"/>
              <a:gd name="connsiteX72" fmla="*/ 851535 w 2786124"/>
              <a:gd name="connsiteY72" fmla="*/ 937103 h 7503011"/>
              <a:gd name="connsiteX73" fmla="*/ 1084501 w 2786124"/>
              <a:gd name="connsiteY73" fmla="*/ 471171 h 7503011"/>
              <a:gd name="connsiteX74" fmla="*/ 1699531 w 2786124"/>
              <a:gd name="connsiteY74" fmla="*/ 471171 h 7503011"/>
              <a:gd name="connsiteX75" fmla="*/ 1932497 w 2786124"/>
              <a:gd name="connsiteY75" fmla="*/ 937103 h 7503011"/>
              <a:gd name="connsiteX76" fmla="*/ 1699531 w 2786124"/>
              <a:gd name="connsiteY76" fmla="*/ 1403035 h 7503011"/>
              <a:gd name="connsiteX77" fmla="*/ 1084501 w 2786124"/>
              <a:gd name="connsiteY77" fmla="*/ 1403035 h 7503011"/>
              <a:gd name="connsiteX78" fmla="*/ 0 w 2786124"/>
              <a:gd name="connsiteY78" fmla="*/ 465932 h 7503011"/>
              <a:gd name="connsiteX79" fmla="*/ 232967 w 2786124"/>
              <a:gd name="connsiteY79" fmla="*/ 0 h 7503011"/>
              <a:gd name="connsiteX80" fmla="*/ 847997 w 2786124"/>
              <a:gd name="connsiteY80" fmla="*/ 0 h 7503011"/>
              <a:gd name="connsiteX81" fmla="*/ 1080962 w 2786124"/>
              <a:gd name="connsiteY81" fmla="*/ 465932 h 7503011"/>
              <a:gd name="connsiteX82" fmla="*/ 847997 w 2786124"/>
              <a:gd name="connsiteY82" fmla="*/ 931864 h 7503011"/>
              <a:gd name="connsiteX83" fmla="*/ 232967 w 2786124"/>
              <a:gd name="connsiteY83" fmla="*/ 931864 h 7503011"/>
              <a:gd name="connsiteX84" fmla="*/ 0 w 2786124"/>
              <a:gd name="connsiteY84" fmla="*/ 1405416 h 7503011"/>
              <a:gd name="connsiteX85" fmla="*/ 232967 w 2786124"/>
              <a:gd name="connsiteY85" fmla="*/ 939484 h 7503011"/>
              <a:gd name="connsiteX86" fmla="*/ 847997 w 2786124"/>
              <a:gd name="connsiteY86" fmla="*/ 939484 h 7503011"/>
              <a:gd name="connsiteX87" fmla="*/ 1080962 w 2786124"/>
              <a:gd name="connsiteY87" fmla="*/ 1405416 h 7503011"/>
              <a:gd name="connsiteX88" fmla="*/ 847997 w 2786124"/>
              <a:gd name="connsiteY88" fmla="*/ 1871348 h 7503011"/>
              <a:gd name="connsiteX89" fmla="*/ 232967 w 2786124"/>
              <a:gd name="connsiteY89" fmla="*/ 1871348 h 7503011"/>
              <a:gd name="connsiteX90" fmla="*/ 0 w 2786124"/>
              <a:gd name="connsiteY90" fmla="*/ 2344900 h 7503011"/>
              <a:gd name="connsiteX91" fmla="*/ 232967 w 2786124"/>
              <a:gd name="connsiteY91" fmla="*/ 1878968 h 7503011"/>
              <a:gd name="connsiteX92" fmla="*/ 847997 w 2786124"/>
              <a:gd name="connsiteY92" fmla="*/ 1878968 h 7503011"/>
              <a:gd name="connsiteX93" fmla="*/ 1080962 w 2786124"/>
              <a:gd name="connsiteY93" fmla="*/ 2344900 h 7503011"/>
              <a:gd name="connsiteX94" fmla="*/ 847997 w 2786124"/>
              <a:gd name="connsiteY94" fmla="*/ 2810832 h 7503011"/>
              <a:gd name="connsiteX95" fmla="*/ 232967 w 2786124"/>
              <a:gd name="connsiteY95" fmla="*/ 2810832 h 7503011"/>
              <a:gd name="connsiteX96" fmla="*/ 0 w 2786124"/>
              <a:gd name="connsiteY96" fmla="*/ 3284384 h 7503011"/>
              <a:gd name="connsiteX97" fmla="*/ 232967 w 2786124"/>
              <a:gd name="connsiteY97" fmla="*/ 2818452 h 7503011"/>
              <a:gd name="connsiteX98" fmla="*/ 847997 w 2786124"/>
              <a:gd name="connsiteY98" fmla="*/ 2818452 h 7503011"/>
              <a:gd name="connsiteX99" fmla="*/ 1080962 w 2786124"/>
              <a:gd name="connsiteY99" fmla="*/ 3284384 h 7503011"/>
              <a:gd name="connsiteX100" fmla="*/ 847997 w 2786124"/>
              <a:gd name="connsiteY100" fmla="*/ 3750316 h 7503011"/>
              <a:gd name="connsiteX101" fmla="*/ 232967 w 2786124"/>
              <a:gd name="connsiteY101" fmla="*/ 3750316 h 7503011"/>
              <a:gd name="connsiteX102" fmla="*/ 0 w 2786124"/>
              <a:gd name="connsiteY102" fmla="*/ 4223868 h 7503011"/>
              <a:gd name="connsiteX103" fmla="*/ 232967 w 2786124"/>
              <a:gd name="connsiteY103" fmla="*/ 3757936 h 7503011"/>
              <a:gd name="connsiteX104" fmla="*/ 847997 w 2786124"/>
              <a:gd name="connsiteY104" fmla="*/ 3757936 h 7503011"/>
              <a:gd name="connsiteX105" fmla="*/ 1080962 w 2786124"/>
              <a:gd name="connsiteY105" fmla="*/ 4223868 h 7503011"/>
              <a:gd name="connsiteX106" fmla="*/ 847997 w 2786124"/>
              <a:gd name="connsiteY106" fmla="*/ 4689800 h 7503011"/>
              <a:gd name="connsiteX107" fmla="*/ 232967 w 2786124"/>
              <a:gd name="connsiteY107" fmla="*/ 4689800 h 7503011"/>
              <a:gd name="connsiteX108" fmla="*/ 0 w 2786124"/>
              <a:gd name="connsiteY108" fmla="*/ 5163352 h 7503011"/>
              <a:gd name="connsiteX109" fmla="*/ 232967 w 2786124"/>
              <a:gd name="connsiteY109" fmla="*/ 4697420 h 7503011"/>
              <a:gd name="connsiteX110" fmla="*/ 847997 w 2786124"/>
              <a:gd name="connsiteY110" fmla="*/ 4697420 h 7503011"/>
              <a:gd name="connsiteX111" fmla="*/ 1080962 w 2786124"/>
              <a:gd name="connsiteY111" fmla="*/ 5163352 h 7503011"/>
              <a:gd name="connsiteX112" fmla="*/ 847997 w 2786124"/>
              <a:gd name="connsiteY112" fmla="*/ 5629282 h 7503011"/>
              <a:gd name="connsiteX113" fmla="*/ 232967 w 2786124"/>
              <a:gd name="connsiteY113" fmla="*/ 5629282 h 7503011"/>
              <a:gd name="connsiteX114" fmla="*/ 0 w 2786124"/>
              <a:gd name="connsiteY114" fmla="*/ 6102835 h 7503011"/>
              <a:gd name="connsiteX115" fmla="*/ 232967 w 2786124"/>
              <a:gd name="connsiteY115" fmla="*/ 5636903 h 7503011"/>
              <a:gd name="connsiteX116" fmla="*/ 847997 w 2786124"/>
              <a:gd name="connsiteY116" fmla="*/ 5636903 h 7503011"/>
              <a:gd name="connsiteX117" fmla="*/ 1080962 w 2786124"/>
              <a:gd name="connsiteY117" fmla="*/ 6102835 h 7503011"/>
              <a:gd name="connsiteX118" fmla="*/ 847997 w 2786124"/>
              <a:gd name="connsiteY118" fmla="*/ 6568766 h 7503011"/>
              <a:gd name="connsiteX119" fmla="*/ 232967 w 2786124"/>
              <a:gd name="connsiteY119" fmla="*/ 6568766 h 7503011"/>
              <a:gd name="connsiteX120" fmla="*/ 0 w 2786124"/>
              <a:gd name="connsiteY120" fmla="*/ 7037078 h 7503011"/>
              <a:gd name="connsiteX121" fmla="*/ 232967 w 2786124"/>
              <a:gd name="connsiteY121" fmla="*/ 6571147 h 7503011"/>
              <a:gd name="connsiteX122" fmla="*/ 847997 w 2786124"/>
              <a:gd name="connsiteY122" fmla="*/ 6571147 h 7503011"/>
              <a:gd name="connsiteX123" fmla="*/ 1080962 w 2786124"/>
              <a:gd name="connsiteY123" fmla="*/ 7037078 h 7503011"/>
              <a:gd name="connsiteX124" fmla="*/ 847997 w 2786124"/>
              <a:gd name="connsiteY124" fmla="*/ 7503011 h 7503011"/>
              <a:gd name="connsiteX125" fmla="*/ 232967 w 2786124"/>
              <a:gd name="connsiteY125" fmla="*/ 7503011 h 75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786124" h="7503011">
                <a:moveTo>
                  <a:pt x="1705162" y="1403035"/>
                </a:moveTo>
                <a:lnTo>
                  <a:pt x="1938128" y="937103"/>
                </a:lnTo>
                <a:lnTo>
                  <a:pt x="2553158" y="937103"/>
                </a:lnTo>
                <a:lnTo>
                  <a:pt x="2786124" y="1403035"/>
                </a:lnTo>
                <a:lnTo>
                  <a:pt x="2553158" y="1868967"/>
                </a:lnTo>
                <a:lnTo>
                  <a:pt x="1938128" y="1868967"/>
                </a:lnTo>
                <a:close/>
                <a:moveTo>
                  <a:pt x="1705162" y="2342519"/>
                </a:moveTo>
                <a:lnTo>
                  <a:pt x="1938128" y="1876587"/>
                </a:lnTo>
                <a:lnTo>
                  <a:pt x="2553158" y="1876587"/>
                </a:lnTo>
                <a:lnTo>
                  <a:pt x="2786124" y="2342519"/>
                </a:lnTo>
                <a:lnTo>
                  <a:pt x="2553158" y="2808451"/>
                </a:lnTo>
                <a:lnTo>
                  <a:pt x="1938128" y="2808451"/>
                </a:lnTo>
                <a:close/>
                <a:moveTo>
                  <a:pt x="1705162" y="3282003"/>
                </a:moveTo>
                <a:lnTo>
                  <a:pt x="1938128" y="2816071"/>
                </a:lnTo>
                <a:lnTo>
                  <a:pt x="2553158" y="2816071"/>
                </a:lnTo>
                <a:lnTo>
                  <a:pt x="2786124" y="3282003"/>
                </a:lnTo>
                <a:lnTo>
                  <a:pt x="2553158" y="3747935"/>
                </a:lnTo>
                <a:lnTo>
                  <a:pt x="1938128" y="3747935"/>
                </a:lnTo>
                <a:close/>
                <a:moveTo>
                  <a:pt x="1705162" y="4221487"/>
                </a:moveTo>
                <a:lnTo>
                  <a:pt x="1938128" y="3755555"/>
                </a:lnTo>
                <a:lnTo>
                  <a:pt x="2553158" y="3755555"/>
                </a:lnTo>
                <a:lnTo>
                  <a:pt x="2786124" y="4221487"/>
                </a:lnTo>
                <a:lnTo>
                  <a:pt x="2553158" y="4687419"/>
                </a:lnTo>
                <a:lnTo>
                  <a:pt x="1938128" y="4687419"/>
                </a:lnTo>
                <a:close/>
                <a:moveTo>
                  <a:pt x="1705162" y="5160971"/>
                </a:moveTo>
                <a:lnTo>
                  <a:pt x="1938128" y="4695039"/>
                </a:lnTo>
                <a:lnTo>
                  <a:pt x="2553158" y="4695039"/>
                </a:lnTo>
                <a:lnTo>
                  <a:pt x="2786124" y="5160971"/>
                </a:lnTo>
                <a:lnTo>
                  <a:pt x="2553158" y="5626903"/>
                </a:lnTo>
                <a:lnTo>
                  <a:pt x="1938128" y="5626903"/>
                </a:lnTo>
                <a:close/>
                <a:moveTo>
                  <a:pt x="1705162" y="6095216"/>
                </a:moveTo>
                <a:lnTo>
                  <a:pt x="1938128" y="5629284"/>
                </a:lnTo>
                <a:lnTo>
                  <a:pt x="2553158" y="5629284"/>
                </a:lnTo>
                <a:lnTo>
                  <a:pt x="2786124" y="6095216"/>
                </a:lnTo>
                <a:lnTo>
                  <a:pt x="2553158" y="6561148"/>
                </a:lnTo>
                <a:lnTo>
                  <a:pt x="1938128" y="6561148"/>
                </a:lnTo>
                <a:close/>
                <a:moveTo>
                  <a:pt x="851535" y="6568766"/>
                </a:moveTo>
                <a:lnTo>
                  <a:pt x="1084502" y="6102836"/>
                </a:lnTo>
                <a:lnTo>
                  <a:pt x="1699531" y="6102836"/>
                </a:lnTo>
                <a:lnTo>
                  <a:pt x="1932497" y="6568766"/>
                </a:lnTo>
                <a:lnTo>
                  <a:pt x="1699531" y="7034699"/>
                </a:lnTo>
                <a:lnTo>
                  <a:pt x="1084502" y="7034699"/>
                </a:lnTo>
                <a:close/>
                <a:moveTo>
                  <a:pt x="851535" y="5634522"/>
                </a:moveTo>
                <a:lnTo>
                  <a:pt x="1084502" y="5168591"/>
                </a:lnTo>
                <a:lnTo>
                  <a:pt x="1699531" y="5168591"/>
                </a:lnTo>
                <a:lnTo>
                  <a:pt x="1932497" y="5634522"/>
                </a:lnTo>
                <a:lnTo>
                  <a:pt x="1699531" y="6100454"/>
                </a:lnTo>
                <a:lnTo>
                  <a:pt x="1084502" y="6100454"/>
                </a:lnTo>
                <a:close/>
                <a:moveTo>
                  <a:pt x="851535" y="4695039"/>
                </a:moveTo>
                <a:lnTo>
                  <a:pt x="1084502" y="4229107"/>
                </a:lnTo>
                <a:lnTo>
                  <a:pt x="1699531" y="4229107"/>
                </a:lnTo>
                <a:lnTo>
                  <a:pt x="1932497" y="4695039"/>
                </a:lnTo>
                <a:lnTo>
                  <a:pt x="1699531" y="5160971"/>
                </a:lnTo>
                <a:lnTo>
                  <a:pt x="1084502" y="5160971"/>
                </a:lnTo>
                <a:close/>
                <a:moveTo>
                  <a:pt x="851535" y="3755555"/>
                </a:moveTo>
                <a:lnTo>
                  <a:pt x="1084502" y="3289623"/>
                </a:lnTo>
                <a:lnTo>
                  <a:pt x="1699531" y="3289623"/>
                </a:lnTo>
                <a:lnTo>
                  <a:pt x="1932497" y="3755555"/>
                </a:lnTo>
                <a:lnTo>
                  <a:pt x="1699531" y="4221487"/>
                </a:lnTo>
                <a:lnTo>
                  <a:pt x="1084502" y="4221487"/>
                </a:lnTo>
                <a:close/>
                <a:moveTo>
                  <a:pt x="851535" y="2816071"/>
                </a:moveTo>
                <a:lnTo>
                  <a:pt x="1084501" y="2350139"/>
                </a:lnTo>
                <a:lnTo>
                  <a:pt x="1699531" y="2350139"/>
                </a:lnTo>
                <a:lnTo>
                  <a:pt x="1932497" y="2816071"/>
                </a:lnTo>
                <a:lnTo>
                  <a:pt x="1699531" y="3282003"/>
                </a:lnTo>
                <a:lnTo>
                  <a:pt x="1084501" y="3282003"/>
                </a:lnTo>
                <a:close/>
                <a:moveTo>
                  <a:pt x="851535" y="1876587"/>
                </a:moveTo>
                <a:lnTo>
                  <a:pt x="1084501" y="1410655"/>
                </a:lnTo>
                <a:lnTo>
                  <a:pt x="1699531" y="1410655"/>
                </a:lnTo>
                <a:lnTo>
                  <a:pt x="1932497" y="1876587"/>
                </a:lnTo>
                <a:lnTo>
                  <a:pt x="1699531" y="2342519"/>
                </a:lnTo>
                <a:lnTo>
                  <a:pt x="1084501" y="2342519"/>
                </a:lnTo>
                <a:close/>
                <a:moveTo>
                  <a:pt x="851535" y="937103"/>
                </a:moveTo>
                <a:lnTo>
                  <a:pt x="1084501" y="471171"/>
                </a:lnTo>
                <a:lnTo>
                  <a:pt x="1699531" y="471171"/>
                </a:lnTo>
                <a:lnTo>
                  <a:pt x="1932497" y="937103"/>
                </a:lnTo>
                <a:lnTo>
                  <a:pt x="1699531" y="1403035"/>
                </a:lnTo>
                <a:lnTo>
                  <a:pt x="1084501" y="1403035"/>
                </a:lnTo>
                <a:close/>
                <a:moveTo>
                  <a:pt x="0" y="465932"/>
                </a:moveTo>
                <a:lnTo>
                  <a:pt x="232967" y="0"/>
                </a:lnTo>
                <a:lnTo>
                  <a:pt x="847997" y="0"/>
                </a:lnTo>
                <a:lnTo>
                  <a:pt x="1080962" y="465932"/>
                </a:lnTo>
                <a:lnTo>
                  <a:pt x="847997" y="931864"/>
                </a:lnTo>
                <a:lnTo>
                  <a:pt x="232967" y="931864"/>
                </a:lnTo>
                <a:close/>
                <a:moveTo>
                  <a:pt x="0" y="1405416"/>
                </a:moveTo>
                <a:lnTo>
                  <a:pt x="232967" y="939484"/>
                </a:lnTo>
                <a:lnTo>
                  <a:pt x="847997" y="939484"/>
                </a:lnTo>
                <a:lnTo>
                  <a:pt x="1080962" y="1405416"/>
                </a:lnTo>
                <a:lnTo>
                  <a:pt x="847997" y="1871348"/>
                </a:lnTo>
                <a:lnTo>
                  <a:pt x="232967" y="1871348"/>
                </a:lnTo>
                <a:close/>
                <a:moveTo>
                  <a:pt x="0" y="2344900"/>
                </a:moveTo>
                <a:lnTo>
                  <a:pt x="232967" y="1878968"/>
                </a:lnTo>
                <a:lnTo>
                  <a:pt x="847997" y="1878968"/>
                </a:lnTo>
                <a:lnTo>
                  <a:pt x="1080962" y="2344900"/>
                </a:lnTo>
                <a:lnTo>
                  <a:pt x="847997" y="2810832"/>
                </a:lnTo>
                <a:lnTo>
                  <a:pt x="232967" y="2810832"/>
                </a:lnTo>
                <a:close/>
                <a:moveTo>
                  <a:pt x="0" y="3284384"/>
                </a:moveTo>
                <a:lnTo>
                  <a:pt x="232967" y="2818452"/>
                </a:lnTo>
                <a:lnTo>
                  <a:pt x="847997" y="2818452"/>
                </a:lnTo>
                <a:lnTo>
                  <a:pt x="1080962" y="3284384"/>
                </a:lnTo>
                <a:lnTo>
                  <a:pt x="847997" y="3750316"/>
                </a:lnTo>
                <a:lnTo>
                  <a:pt x="232967" y="3750316"/>
                </a:lnTo>
                <a:close/>
                <a:moveTo>
                  <a:pt x="0" y="4223868"/>
                </a:moveTo>
                <a:lnTo>
                  <a:pt x="232967" y="3757936"/>
                </a:lnTo>
                <a:lnTo>
                  <a:pt x="847997" y="3757936"/>
                </a:lnTo>
                <a:lnTo>
                  <a:pt x="1080962" y="4223868"/>
                </a:lnTo>
                <a:lnTo>
                  <a:pt x="847997" y="4689800"/>
                </a:lnTo>
                <a:lnTo>
                  <a:pt x="232967" y="4689800"/>
                </a:lnTo>
                <a:close/>
                <a:moveTo>
                  <a:pt x="0" y="5163352"/>
                </a:moveTo>
                <a:lnTo>
                  <a:pt x="232967" y="4697420"/>
                </a:lnTo>
                <a:lnTo>
                  <a:pt x="847997" y="4697420"/>
                </a:lnTo>
                <a:lnTo>
                  <a:pt x="1080962" y="5163352"/>
                </a:lnTo>
                <a:lnTo>
                  <a:pt x="847997" y="5629282"/>
                </a:lnTo>
                <a:lnTo>
                  <a:pt x="232967" y="5629282"/>
                </a:lnTo>
                <a:close/>
                <a:moveTo>
                  <a:pt x="0" y="6102835"/>
                </a:moveTo>
                <a:lnTo>
                  <a:pt x="232967" y="5636903"/>
                </a:lnTo>
                <a:lnTo>
                  <a:pt x="847997" y="5636903"/>
                </a:lnTo>
                <a:lnTo>
                  <a:pt x="1080962" y="6102835"/>
                </a:lnTo>
                <a:lnTo>
                  <a:pt x="847997" y="6568766"/>
                </a:lnTo>
                <a:lnTo>
                  <a:pt x="232967" y="6568766"/>
                </a:lnTo>
                <a:close/>
                <a:moveTo>
                  <a:pt x="0" y="7037078"/>
                </a:moveTo>
                <a:lnTo>
                  <a:pt x="232967" y="6571147"/>
                </a:lnTo>
                <a:lnTo>
                  <a:pt x="847997" y="6571147"/>
                </a:lnTo>
                <a:lnTo>
                  <a:pt x="1080962" y="7037078"/>
                </a:lnTo>
                <a:lnTo>
                  <a:pt x="847997" y="7503011"/>
                </a:lnTo>
                <a:lnTo>
                  <a:pt x="232967" y="7503011"/>
                </a:lnTo>
                <a:close/>
              </a:path>
            </a:pathLst>
          </a:custGeom>
          <a:noFill/>
          <a:ln w="6350">
            <a:gradFill flip="none" rotWithShape="1">
              <a:gsLst>
                <a:gs pos="0">
                  <a:schemeClr val="bg1">
                    <a:alpha val="20000"/>
                  </a:schemeClr>
                </a:gs>
                <a:gs pos="100000">
                  <a:schemeClr val="bg1">
                    <a:alpha val="0"/>
                  </a:schemeClr>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6869839-9A57-4170-9F80-BB2E5389E06D}"/>
              </a:ext>
            </a:extLst>
          </p:cNvPr>
          <p:cNvSpPr/>
          <p:nvPr/>
        </p:nvSpPr>
        <p:spPr>
          <a:xfrm>
            <a:off x="3644873" y="5200141"/>
            <a:ext cx="5249719" cy="646331"/>
          </a:xfrm>
          <a:prstGeom prst="rect">
            <a:avLst/>
          </a:prstGeom>
        </p:spPr>
        <p:txBody>
          <a:bodyPr wrap="square">
            <a:spAutoFit/>
          </a:bodyPr>
          <a:lstStyle/>
          <a:p>
            <a:pPr algn="ctr"/>
            <a:r>
              <a:rPr lang="zh-CN" altLang="en-US" sz="3600" b="1" spc="300" noProof="1">
                <a:solidFill>
                  <a:schemeClr val="bg1"/>
                </a:solidFill>
                <a:latin typeface="FontName" charset="-122"/>
                <a:ea typeface="FontName" charset="-122"/>
                <a:cs typeface="FontName" charset="-122"/>
                <a:sym typeface="Arial" panose="020B0604020202020204" pitchFamily="34" charset="0"/>
              </a:rPr>
              <a:t>未来工作</a:t>
            </a:r>
            <a:endParaRPr lang="zh-CN" altLang="en-US" sz="3600" dirty="0">
              <a:solidFill>
                <a:schemeClr val="bg1"/>
              </a:solidFill>
              <a:ea typeface="腾讯体 W7" panose="020C08030202040F0204" pitchFamily="34" charset="-122"/>
            </a:endParaRPr>
          </a:p>
        </p:txBody>
      </p:sp>
      <p:sp>
        <p:nvSpPr>
          <p:cNvPr id="191" name="文本框 19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83617D0-C217-4046-AE0F-7FE5A91595EB}"/>
              </a:ext>
            </a:extLst>
          </p:cNvPr>
          <p:cNvSpPr txBox="1"/>
          <p:nvPr/>
        </p:nvSpPr>
        <p:spPr>
          <a:xfrm>
            <a:off x="5130800" y="1722395"/>
            <a:ext cx="1930400" cy="1569660"/>
          </a:xfrm>
          <a:prstGeom prst="rect">
            <a:avLst/>
          </a:prstGeom>
          <a:noFill/>
        </p:spPr>
        <p:txBody>
          <a:bodyPr wrap="square" rtlCol="0">
            <a:spAutoFit/>
          </a:bodyPr>
          <a:lstStyle>
            <a:defPPr>
              <a:defRPr lang="zh-CN"/>
            </a:defPPr>
            <a:lvl1pPr algn="ctr">
              <a:defRPr sz="23900">
                <a:ln w="63500">
                  <a:gradFill>
                    <a:gsLst>
                      <a:gs pos="0">
                        <a:srgbClr val="26FDFF"/>
                      </a:gs>
                      <a:gs pos="75000">
                        <a:srgbClr val="26FDFF">
                          <a:alpha val="0"/>
                        </a:srgbClr>
                      </a:gs>
                    </a:gsLst>
                    <a:lin ang="5400000" scaled="1"/>
                  </a:gradFill>
                </a:ln>
                <a:solidFill>
                  <a:srgbClr val="2342C8"/>
                </a:solidFill>
                <a:effectLst>
                  <a:outerShdw blurRad="254000" dist="127000" dir="5400000" algn="t" rotWithShape="0">
                    <a:srgbClr val="2342C8">
                      <a:alpha val="40000"/>
                    </a:srgbClr>
                  </a:outerShdw>
                </a:effectLst>
                <a:latin typeface="Franklin Gothic Heavy" panose="020B0903020102020204" pitchFamily="34" charset="0"/>
                <a:ea typeface="微软雅黑" panose="020B0503020204020204" pitchFamily="34" charset="-122"/>
              </a:defRPr>
            </a:lvl1pPr>
          </a:lstStyle>
          <a:p>
            <a:r>
              <a:rPr lang="en-US" altLang="zh-CN" sz="9600" i="1" dirty="0">
                <a:solidFill>
                  <a:srgbClr val="26FDFF"/>
                </a:solidFill>
                <a:effectLst>
                  <a:outerShdw blurRad="127000" sx="102000" sy="102000" algn="ctr" rotWithShape="0">
                    <a:srgbClr val="26FDFF">
                      <a:alpha val="40000"/>
                    </a:srgbClr>
                  </a:outerShdw>
                </a:effectLst>
              </a:rPr>
              <a:t>04</a:t>
            </a:r>
            <a:endParaRPr lang="zh-CN" altLang="en-US" sz="9600" i="1" dirty="0">
              <a:ln w="63500">
                <a:noFill/>
              </a:ln>
              <a:solidFill>
                <a:srgbClr val="FFD538"/>
              </a:solidFill>
              <a:effectLst>
                <a:outerShdw blurRad="254000" dist="127000" dir="5400000" algn="t" rotWithShape="0">
                  <a:srgbClr val="FFD538">
                    <a:alpha val="20000"/>
                  </a:srgbClr>
                </a:outerShdw>
              </a:effectLst>
            </a:endParaRPr>
          </a:p>
        </p:txBody>
      </p:sp>
      <p:sp>
        <p:nvSpPr>
          <p:cNvPr id="3" name="e7d195523061f1c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hidden="1">
            <a:extLst>
              <a:ext uri="{FF2B5EF4-FFF2-40B4-BE49-F238E27FC236}">
                <a16:creationId xmlns:a16="http://schemas.microsoft.com/office/drawing/2014/main" id="{2CEF5DE8-C324-4C69-AF87-6018770DF30E}"/>
              </a:ext>
            </a:extLst>
          </p:cNvPr>
          <p:cNvSpPr txBox="1"/>
          <p:nvPr/>
        </p:nvSpPr>
        <p:spPr>
          <a:xfrm>
            <a:off x="-355600" y="1803400"/>
            <a:ext cx="262251"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e7d195523061f1c0f0ec610a92cff745ee13794c7b8d98f8E73673273C9E8BE17CC3D63B9B1D6426C348A354AD505654C28F453CD7C8F90EADD06C08281DAED7140E5AAAED5880ECE414DFB6A93B82BE6CCDE3E9AC5271F3E6D28034012C5C8E8E9A57A91CD3538B2F90DBA2F38E43C0A7FAB4E84BF899D9D15C70D6002FEDD5E7FB9FB95F7B1238</a:t>
            </a:r>
            <a:endParaRPr lang="zh-CN" altLang="en-US" sz="100"/>
          </a:p>
        </p:txBody>
      </p:sp>
      <p:pic>
        <p:nvPicPr>
          <p:cNvPr id="64" name="图片 63">
            <a:extLst>
              <a:ext uri="{FF2B5EF4-FFF2-40B4-BE49-F238E27FC236}">
                <a16:creationId xmlns:a16="http://schemas.microsoft.com/office/drawing/2014/main" id="{9894F0CE-3796-744B-890D-8B3009501C82}"/>
              </a:ext>
            </a:extLst>
          </p:cNvPr>
          <p:cNvPicPr>
            <a:picLocks noChangeAspect="1"/>
          </p:cNvPicPr>
          <p:nvPr/>
        </p:nvPicPr>
        <p:blipFill>
          <a:blip r:embed="rId5"/>
          <a:stretch>
            <a:fillRect/>
          </a:stretch>
        </p:blipFill>
        <p:spPr>
          <a:xfrm>
            <a:off x="714381" y="363432"/>
            <a:ext cx="1241328" cy="589851"/>
          </a:xfrm>
          <a:prstGeom prst="rect">
            <a:avLst/>
          </a:prstGeom>
        </p:spPr>
      </p:pic>
    </p:spTree>
    <p:extLst>
      <p:ext uri="{BB962C8B-B14F-4D97-AF65-F5344CB8AC3E}">
        <p14:creationId xmlns:p14="http://schemas.microsoft.com/office/powerpoint/2010/main" val="25403007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2246128" cy="523220"/>
          </a:xfrm>
          <a:prstGeom prst="rect">
            <a:avLst/>
          </a:prstGeom>
          <a:noFill/>
        </p:spPr>
        <p:txBody>
          <a:bodyPr wrap="none" rtlCol="0">
            <a:spAutoFit/>
          </a:bodyPr>
          <a:lstStyle/>
          <a:p>
            <a:r>
              <a:rPr kumimoji="1" lang="en-US" altLang="zh-CN" sz="2800" b="1" dirty="0">
                <a:ea typeface="TencentSans W7" panose="020C04030202040F0204" pitchFamily="34" charset="-122"/>
              </a:rPr>
              <a:t>TDSQL Store</a:t>
            </a: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2" name="圆角矩形 111">
            <a:extLst>
              <a:ext uri="{FF2B5EF4-FFF2-40B4-BE49-F238E27FC236}">
                <a16:creationId xmlns:a16="http://schemas.microsoft.com/office/drawing/2014/main" id="{25038ADF-8B8A-5A86-7A33-6901CCD73BE2}"/>
              </a:ext>
            </a:extLst>
          </p:cNvPr>
          <p:cNvSpPr/>
          <p:nvPr/>
        </p:nvSpPr>
        <p:spPr>
          <a:xfrm>
            <a:off x="9651790" y="4789847"/>
            <a:ext cx="590745" cy="633900"/>
          </a:xfrm>
          <a:prstGeom prst="roundRect">
            <a:avLst/>
          </a:prstGeom>
          <a:solidFill>
            <a:schemeClr val="bg2"/>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3" name="内容占位符 2">
            <a:extLst>
              <a:ext uri="{FF2B5EF4-FFF2-40B4-BE49-F238E27FC236}">
                <a16:creationId xmlns:a16="http://schemas.microsoft.com/office/drawing/2014/main" id="{6380B5B8-0EEA-5180-DC46-2B0E28CFE013}"/>
              </a:ext>
            </a:extLst>
          </p:cNvPr>
          <p:cNvSpPr txBox="1">
            <a:spLocks/>
          </p:cNvSpPr>
          <p:nvPr/>
        </p:nvSpPr>
        <p:spPr>
          <a:xfrm>
            <a:off x="326475" y="1115972"/>
            <a:ext cx="10778630" cy="5667422"/>
          </a:xfrm>
          <a:prstGeom prst="rect">
            <a:avLst/>
          </a:prstGeom>
        </p:spPr>
        <p:txBody>
          <a:bodyPr vert="horz" lIns="91440" tIns="45720" rIns="91440" bIns="45720" rtlCol="0">
            <a:normAutofit/>
          </a:bodyPr>
          <a:lstStyle>
            <a:lvl1pPr marL="514350" indent="-514350" algn="l" defTabSz="914400" rtl="0" eaLnBrk="1" latinLnBrk="0" hangingPunct="1">
              <a:lnSpc>
                <a:spcPct val="100000"/>
              </a:lnSpc>
              <a:spcBef>
                <a:spcPts val="1000"/>
              </a:spcBef>
              <a:buFont typeface="Arial" panose="020B0604020202020204" pitchFamily="34" charset="0"/>
              <a:buChar char="•"/>
              <a:defRPr sz="2800" kern="1200" baseline="0">
                <a:solidFill>
                  <a:schemeClr val="tx1"/>
                </a:solidFill>
                <a:latin typeface="Gill Sans MT" panose="020B0502020104020203" pitchFamily="34" charset="0"/>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baseline="0">
                <a:solidFill>
                  <a:schemeClr val="tx1"/>
                </a:solidFill>
                <a:latin typeface="Gill Sans MT" panose="020B0502020104020203" pitchFamily="34" charset="0"/>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baseline="0">
                <a:solidFill>
                  <a:schemeClr val="tx1"/>
                </a:solidFill>
                <a:latin typeface="Gill Sans MT" panose="020B0502020104020203" pitchFamily="34" charset="0"/>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baseline="0">
                <a:solidFill>
                  <a:schemeClr val="tx1"/>
                </a:solidFill>
                <a:latin typeface="Gill Sans MT" panose="020B0502020104020203" pitchFamily="34" charset="0"/>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baseline="0">
                <a:solidFill>
                  <a:schemeClr val="tx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dirty="0"/>
          </a:p>
        </p:txBody>
      </p:sp>
      <p:sp>
        <p:nvSpPr>
          <p:cNvPr id="4" name="内容占位符 2">
            <a:extLst>
              <a:ext uri="{FF2B5EF4-FFF2-40B4-BE49-F238E27FC236}">
                <a16:creationId xmlns:a16="http://schemas.microsoft.com/office/drawing/2014/main" id="{26E9700E-8B53-B116-38B2-B6C31A80D2BB}"/>
              </a:ext>
            </a:extLst>
          </p:cNvPr>
          <p:cNvSpPr txBox="1">
            <a:spLocks/>
          </p:cNvSpPr>
          <p:nvPr/>
        </p:nvSpPr>
        <p:spPr>
          <a:xfrm>
            <a:off x="326473" y="1115972"/>
            <a:ext cx="11196597" cy="5667422"/>
          </a:xfrm>
          <a:prstGeom prst="rect">
            <a:avLst/>
          </a:prstGeom>
        </p:spPr>
        <p:txBody>
          <a:bodyPr vert="horz" lIns="91440" tIns="45720" rIns="91440" bIns="45720" rtlCol="0">
            <a:normAutofit/>
          </a:bodyPr>
          <a:lstStyle>
            <a:lvl1pPr marL="514350" indent="-514350" algn="l" defTabSz="914400" rtl="0" eaLnBrk="1" latinLnBrk="0" hangingPunct="1">
              <a:lnSpc>
                <a:spcPct val="100000"/>
              </a:lnSpc>
              <a:spcBef>
                <a:spcPts val="1000"/>
              </a:spcBef>
              <a:buFont typeface="Arial" panose="020B0604020202020204" pitchFamily="34" charset="0"/>
              <a:buChar char="•"/>
              <a:defRPr sz="2800" kern="1200" baseline="0">
                <a:solidFill>
                  <a:schemeClr val="tx1"/>
                </a:solidFill>
                <a:latin typeface="Gill Sans MT" panose="020B0502020104020203" pitchFamily="34" charset="0"/>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baseline="0">
                <a:solidFill>
                  <a:schemeClr val="tx1"/>
                </a:solidFill>
                <a:latin typeface="Gill Sans MT" panose="020B0502020104020203" pitchFamily="34" charset="0"/>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baseline="0">
                <a:solidFill>
                  <a:schemeClr val="tx1"/>
                </a:solidFill>
                <a:latin typeface="Gill Sans MT" panose="020B0502020104020203" pitchFamily="34" charset="0"/>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baseline="0">
                <a:solidFill>
                  <a:schemeClr val="tx1"/>
                </a:solidFill>
                <a:latin typeface="Gill Sans MT" panose="020B0502020104020203" pitchFamily="34" charset="0"/>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baseline="0">
                <a:solidFill>
                  <a:schemeClr val="tx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dirty="0"/>
          </a:p>
        </p:txBody>
      </p:sp>
      <p:sp>
        <p:nvSpPr>
          <p:cNvPr id="7" name="圆角矩形 2">
            <a:extLst>
              <a:ext uri="{FF2B5EF4-FFF2-40B4-BE49-F238E27FC236}">
                <a16:creationId xmlns:a16="http://schemas.microsoft.com/office/drawing/2014/main" id="{4859789F-387E-BF00-3150-7BC1E15B6055}"/>
              </a:ext>
            </a:extLst>
          </p:cNvPr>
          <p:cNvSpPr/>
          <p:nvPr/>
        </p:nvSpPr>
        <p:spPr>
          <a:xfrm>
            <a:off x="1373817" y="1502790"/>
            <a:ext cx="8214350" cy="195473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8" name="矩形 7">
            <a:extLst>
              <a:ext uri="{FF2B5EF4-FFF2-40B4-BE49-F238E27FC236}">
                <a16:creationId xmlns:a16="http://schemas.microsoft.com/office/drawing/2014/main" id="{0CD9BEBE-DABD-95D2-9770-5B2E40309AA5}"/>
              </a:ext>
            </a:extLst>
          </p:cNvPr>
          <p:cNvSpPr/>
          <p:nvPr/>
        </p:nvSpPr>
        <p:spPr>
          <a:xfrm>
            <a:off x="1730639" y="1830345"/>
            <a:ext cx="1307184" cy="15525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9" name="矩形 8">
            <a:extLst>
              <a:ext uri="{FF2B5EF4-FFF2-40B4-BE49-F238E27FC236}">
                <a16:creationId xmlns:a16="http://schemas.microsoft.com/office/drawing/2014/main" id="{110AF807-F32E-FE2A-BF9B-A14E7FCCCBCD}"/>
              </a:ext>
            </a:extLst>
          </p:cNvPr>
          <p:cNvSpPr/>
          <p:nvPr/>
        </p:nvSpPr>
        <p:spPr>
          <a:xfrm>
            <a:off x="1899029" y="1977781"/>
            <a:ext cx="962025" cy="39692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Region1</a:t>
            </a:r>
            <a:endParaRPr kumimoji="1" lang="zh-CN" altLang="en-US" sz="1600" dirty="0"/>
          </a:p>
        </p:txBody>
      </p:sp>
      <p:sp>
        <p:nvSpPr>
          <p:cNvPr id="10" name="矩形 9">
            <a:extLst>
              <a:ext uri="{FF2B5EF4-FFF2-40B4-BE49-F238E27FC236}">
                <a16:creationId xmlns:a16="http://schemas.microsoft.com/office/drawing/2014/main" id="{DFECA512-D57D-6BD1-3319-8259AB5C7174}"/>
              </a:ext>
            </a:extLst>
          </p:cNvPr>
          <p:cNvSpPr/>
          <p:nvPr/>
        </p:nvSpPr>
        <p:spPr>
          <a:xfrm>
            <a:off x="1899028" y="2460746"/>
            <a:ext cx="962025" cy="3753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Region2</a:t>
            </a:r>
            <a:endParaRPr kumimoji="1" lang="zh-CN" altLang="en-US" sz="1600" dirty="0"/>
          </a:p>
        </p:txBody>
      </p:sp>
      <p:sp>
        <p:nvSpPr>
          <p:cNvPr id="11" name="矩形 10">
            <a:extLst>
              <a:ext uri="{FF2B5EF4-FFF2-40B4-BE49-F238E27FC236}">
                <a16:creationId xmlns:a16="http://schemas.microsoft.com/office/drawing/2014/main" id="{DB5AC036-1DC0-FE14-F730-627A756F2C93}"/>
              </a:ext>
            </a:extLst>
          </p:cNvPr>
          <p:cNvSpPr/>
          <p:nvPr/>
        </p:nvSpPr>
        <p:spPr>
          <a:xfrm>
            <a:off x="1899028" y="2932306"/>
            <a:ext cx="962025" cy="3753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Region3</a:t>
            </a:r>
            <a:endParaRPr kumimoji="1" lang="zh-CN" altLang="en-US" sz="1600" dirty="0"/>
          </a:p>
        </p:txBody>
      </p:sp>
      <p:sp>
        <p:nvSpPr>
          <p:cNvPr id="12" name="矩形 11">
            <a:extLst>
              <a:ext uri="{FF2B5EF4-FFF2-40B4-BE49-F238E27FC236}">
                <a16:creationId xmlns:a16="http://schemas.microsoft.com/office/drawing/2014/main" id="{FDB83C07-D777-6D29-7140-54864FA475A6}"/>
              </a:ext>
            </a:extLst>
          </p:cNvPr>
          <p:cNvSpPr/>
          <p:nvPr/>
        </p:nvSpPr>
        <p:spPr>
          <a:xfrm>
            <a:off x="3601836" y="1830345"/>
            <a:ext cx="1307184" cy="15525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13" name="矩形 12">
            <a:extLst>
              <a:ext uri="{FF2B5EF4-FFF2-40B4-BE49-F238E27FC236}">
                <a16:creationId xmlns:a16="http://schemas.microsoft.com/office/drawing/2014/main" id="{48B25009-7213-978A-F771-4A6996DF0484}"/>
              </a:ext>
            </a:extLst>
          </p:cNvPr>
          <p:cNvSpPr/>
          <p:nvPr/>
        </p:nvSpPr>
        <p:spPr>
          <a:xfrm>
            <a:off x="3770226" y="1977781"/>
            <a:ext cx="962025" cy="3969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Region1</a:t>
            </a:r>
            <a:endParaRPr kumimoji="1" lang="zh-CN" altLang="en-US" sz="1600" dirty="0"/>
          </a:p>
        </p:txBody>
      </p:sp>
      <p:sp>
        <p:nvSpPr>
          <p:cNvPr id="14" name="矩形 13">
            <a:extLst>
              <a:ext uri="{FF2B5EF4-FFF2-40B4-BE49-F238E27FC236}">
                <a16:creationId xmlns:a16="http://schemas.microsoft.com/office/drawing/2014/main" id="{5456A794-CCE8-7806-1805-3C58296269A1}"/>
              </a:ext>
            </a:extLst>
          </p:cNvPr>
          <p:cNvSpPr/>
          <p:nvPr/>
        </p:nvSpPr>
        <p:spPr>
          <a:xfrm>
            <a:off x="3770225" y="2460746"/>
            <a:ext cx="962025" cy="37534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Region2</a:t>
            </a:r>
            <a:endParaRPr kumimoji="1" lang="zh-CN" altLang="en-US" sz="1600" dirty="0"/>
          </a:p>
        </p:txBody>
      </p:sp>
      <p:sp>
        <p:nvSpPr>
          <p:cNvPr id="15" name="矩形 14">
            <a:extLst>
              <a:ext uri="{FF2B5EF4-FFF2-40B4-BE49-F238E27FC236}">
                <a16:creationId xmlns:a16="http://schemas.microsoft.com/office/drawing/2014/main" id="{C6B19F98-887B-B3EE-2C71-8F6F08E29686}"/>
              </a:ext>
            </a:extLst>
          </p:cNvPr>
          <p:cNvSpPr/>
          <p:nvPr/>
        </p:nvSpPr>
        <p:spPr>
          <a:xfrm>
            <a:off x="5646808" y="1830345"/>
            <a:ext cx="1307184" cy="15525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16" name="矩形 15">
            <a:extLst>
              <a:ext uri="{FF2B5EF4-FFF2-40B4-BE49-F238E27FC236}">
                <a16:creationId xmlns:a16="http://schemas.microsoft.com/office/drawing/2014/main" id="{A4252C73-8F6B-AAA8-19F8-C80766A4FCAD}"/>
              </a:ext>
            </a:extLst>
          </p:cNvPr>
          <p:cNvSpPr/>
          <p:nvPr/>
        </p:nvSpPr>
        <p:spPr>
          <a:xfrm>
            <a:off x="5815198" y="1977781"/>
            <a:ext cx="962025" cy="3969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Region1</a:t>
            </a:r>
            <a:endParaRPr kumimoji="1" lang="zh-CN" altLang="en-US" sz="1600" dirty="0"/>
          </a:p>
        </p:txBody>
      </p:sp>
      <p:sp>
        <p:nvSpPr>
          <p:cNvPr id="17" name="矩形 16">
            <a:extLst>
              <a:ext uri="{FF2B5EF4-FFF2-40B4-BE49-F238E27FC236}">
                <a16:creationId xmlns:a16="http://schemas.microsoft.com/office/drawing/2014/main" id="{E4CB913A-FA69-51E5-89CC-3788707D8AFE}"/>
              </a:ext>
            </a:extLst>
          </p:cNvPr>
          <p:cNvSpPr/>
          <p:nvPr/>
        </p:nvSpPr>
        <p:spPr>
          <a:xfrm>
            <a:off x="5800672" y="2477326"/>
            <a:ext cx="962025" cy="37534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Region3</a:t>
            </a:r>
            <a:endParaRPr kumimoji="1" lang="zh-CN" altLang="en-US" sz="1600" dirty="0"/>
          </a:p>
        </p:txBody>
      </p:sp>
      <p:sp>
        <p:nvSpPr>
          <p:cNvPr id="18" name="矩形 17">
            <a:extLst>
              <a:ext uri="{FF2B5EF4-FFF2-40B4-BE49-F238E27FC236}">
                <a16:creationId xmlns:a16="http://schemas.microsoft.com/office/drawing/2014/main" id="{8C980CB5-82A3-6B55-E689-27403320DAA5}"/>
              </a:ext>
            </a:extLst>
          </p:cNvPr>
          <p:cNvSpPr/>
          <p:nvPr/>
        </p:nvSpPr>
        <p:spPr>
          <a:xfrm>
            <a:off x="7620234" y="1830345"/>
            <a:ext cx="1307184" cy="15525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19" name="矩形 18">
            <a:extLst>
              <a:ext uri="{FF2B5EF4-FFF2-40B4-BE49-F238E27FC236}">
                <a16:creationId xmlns:a16="http://schemas.microsoft.com/office/drawing/2014/main" id="{ECED533C-2063-4C80-CCDE-95ACDE22449D}"/>
              </a:ext>
            </a:extLst>
          </p:cNvPr>
          <p:cNvSpPr/>
          <p:nvPr/>
        </p:nvSpPr>
        <p:spPr>
          <a:xfrm>
            <a:off x="7788623" y="1988573"/>
            <a:ext cx="962025" cy="3753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Region2</a:t>
            </a:r>
            <a:endParaRPr kumimoji="1" lang="zh-CN" altLang="en-US" sz="1600" dirty="0"/>
          </a:p>
        </p:txBody>
      </p:sp>
      <p:sp>
        <p:nvSpPr>
          <p:cNvPr id="20" name="矩形 19">
            <a:extLst>
              <a:ext uri="{FF2B5EF4-FFF2-40B4-BE49-F238E27FC236}">
                <a16:creationId xmlns:a16="http://schemas.microsoft.com/office/drawing/2014/main" id="{DF3CB7B1-D00C-3040-9C0E-02B033CE2C2C}"/>
              </a:ext>
            </a:extLst>
          </p:cNvPr>
          <p:cNvSpPr/>
          <p:nvPr/>
        </p:nvSpPr>
        <p:spPr>
          <a:xfrm>
            <a:off x="7788622" y="2477326"/>
            <a:ext cx="962025" cy="3753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Region3</a:t>
            </a:r>
            <a:endParaRPr kumimoji="1" lang="zh-CN" altLang="en-US" sz="1600" dirty="0"/>
          </a:p>
        </p:txBody>
      </p:sp>
      <p:sp>
        <p:nvSpPr>
          <p:cNvPr id="21" name="文本框 20">
            <a:extLst>
              <a:ext uri="{FF2B5EF4-FFF2-40B4-BE49-F238E27FC236}">
                <a16:creationId xmlns:a16="http://schemas.microsoft.com/office/drawing/2014/main" id="{2FCEAA4C-A167-D2F7-C4E0-584C85973271}"/>
              </a:ext>
            </a:extLst>
          </p:cNvPr>
          <p:cNvSpPr txBox="1"/>
          <p:nvPr/>
        </p:nvSpPr>
        <p:spPr>
          <a:xfrm>
            <a:off x="4168404" y="1506994"/>
            <a:ext cx="2352264" cy="338554"/>
          </a:xfrm>
          <a:prstGeom prst="rect">
            <a:avLst/>
          </a:prstGeom>
          <a:noFill/>
        </p:spPr>
        <p:txBody>
          <a:bodyPr wrap="square" rtlCol="0">
            <a:spAutoFit/>
          </a:bodyPr>
          <a:lstStyle/>
          <a:p>
            <a:r>
              <a:rPr kumimoji="1" lang="en-US" altLang="zh-CN" sz="1600" b="1" dirty="0"/>
              <a:t>Distributed</a:t>
            </a:r>
            <a:r>
              <a:rPr kumimoji="1" lang="zh-CN" altLang="en-US" sz="1600" b="1" dirty="0"/>
              <a:t> </a:t>
            </a:r>
            <a:r>
              <a:rPr kumimoji="1" lang="en-US" altLang="zh-CN" sz="1600" b="1" dirty="0"/>
              <a:t>KV</a:t>
            </a:r>
            <a:r>
              <a:rPr kumimoji="1" lang="zh-CN" altLang="en-US" sz="1600" b="1" dirty="0"/>
              <a:t> </a:t>
            </a:r>
            <a:r>
              <a:rPr kumimoji="1" lang="en-US" altLang="zh-CN" sz="1600" b="1" dirty="0"/>
              <a:t>Layer</a:t>
            </a:r>
            <a:endParaRPr kumimoji="1" lang="zh-CN" altLang="en-US" sz="1600" b="1" dirty="0"/>
          </a:p>
        </p:txBody>
      </p:sp>
      <p:sp>
        <p:nvSpPr>
          <p:cNvPr id="22" name="矩形 21">
            <a:extLst>
              <a:ext uri="{FF2B5EF4-FFF2-40B4-BE49-F238E27FC236}">
                <a16:creationId xmlns:a16="http://schemas.microsoft.com/office/drawing/2014/main" id="{3C545C83-F492-54F3-700A-44DF98744CE6}"/>
              </a:ext>
            </a:extLst>
          </p:cNvPr>
          <p:cNvSpPr/>
          <p:nvPr/>
        </p:nvSpPr>
        <p:spPr>
          <a:xfrm>
            <a:off x="9671168" y="2062765"/>
            <a:ext cx="481013" cy="39798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23" name="文本框 22">
            <a:extLst>
              <a:ext uri="{FF2B5EF4-FFF2-40B4-BE49-F238E27FC236}">
                <a16:creationId xmlns:a16="http://schemas.microsoft.com/office/drawing/2014/main" id="{AD52D464-90F4-DC22-99C0-51998288AF62}"/>
              </a:ext>
            </a:extLst>
          </p:cNvPr>
          <p:cNvSpPr txBox="1"/>
          <p:nvPr/>
        </p:nvSpPr>
        <p:spPr>
          <a:xfrm>
            <a:off x="10154477" y="2107639"/>
            <a:ext cx="1423013" cy="338554"/>
          </a:xfrm>
          <a:prstGeom prst="rect">
            <a:avLst/>
          </a:prstGeom>
          <a:noFill/>
        </p:spPr>
        <p:txBody>
          <a:bodyPr wrap="square" rtlCol="0">
            <a:spAutoFit/>
          </a:bodyPr>
          <a:lstStyle/>
          <a:p>
            <a:r>
              <a:rPr kumimoji="1" lang="en-US" altLang="zh-CN" sz="1600" dirty="0"/>
              <a:t>Leader</a:t>
            </a:r>
            <a:endParaRPr kumimoji="1" lang="zh-CN" altLang="en-US" sz="1600" dirty="0"/>
          </a:p>
        </p:txBody>
      </p:sp>
      <p:sp>
        <p:nvSpPr>
          <p:cNvPr id="24" name="矩形 23">
            <a:extLst>
              <a:ext uri="{FF2B5EF4-FFF2-40B4-BE49-F238E27FC236}">
                <a16:creationId xmlns:a16="http://schemas.microsoft.com/office/drawing/2014/main" id="{1C128471-3BC0-CA67-B71E-F53E8FA834D2}"/>
              </a:ext>
            </a:extLst>
          </p:cNvPr>
          <p:cNvSpPr/>
          <p:nvPr/>
        </p:nvSpPr>
        <p:spPr>
          <a:xfrm>
            <a:off x="9670240" y="2664996"/>
            <a:ext cx="481013" cy="4041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25" name="文本框 24">
            <a:extLst>
              <a:ext uri="{FF2B5EF4-FFF2-40B4-BE49-F238E27FC236}">
                <a16:creationId xmlns:a16="http://schemas.microsoft.com/office/drawing/2014/main" id="{84BAA29F-0B94-D8CC-F862-AB8977439AAE}"/>
              </a:ext>
            </a:extLst>
          </p:cNvPr>
          <p:cNvSpPr txBox="1"/>
          <p:nvPr/>
        </p:nvSpPr>
        <p:spPr>
          <a:xfrm>
            <a:off x="10151252" y="2709596"/>
            <a:ext cx="1698593" cy="338554"/>
          </a:xfrm>
          <a:prstGeom prst="rect">
            <a:avLst/>
          </a:prstGeom>
          <a:noFill/>
        </p:spPr>
        <p:txBody>
          <a:bodyPr wrap="square" rtlCol="0">
            <a:spAutoFit/>
          </a:bodyPr>
          <a:lstStyle/>
          <a:p>
            <a:r>
              <a:rPr kumimoji="1" lang="en-US" altLang="zh-CN" sz="1600" dirty="0"/>
              <a:t>Follower</a:t>
            </a:r>
            <a:endParaRPr kumimoji="1" lang="zh-CN" altLang="en-US" sz="1600" dirty="0"/>
          </a:p>
        </p:txBody>
      </p:sp>
      <p:sp>
        <p:nvSpPr>
          <p:cNvPr id="26" name="文本框 25">
            <a:extLst>
              <a:ext uri="{FF2B5EF4-FFF2-40B4-BE49-F238E27FC236}">
                <a16:creationId xmlns:a16="http://schemas.microsoft.com/office/drawing/2014/main" id="{9ACE49B2-8F2E-F57B-2066-62662785354D}"/>
              </a:ext>
            </a:extLst>
          </p:cNvPr>
          <p:cNvSpPr txBox="1"/>
          <p:nvPr/>
        </p:nvSpPr>
        <p:spPr>
          <a:xfrm>
            <a:off x="543042" y="2214832"/>
            <a:ext cx="813043" cy="369332"/>
          </a:xfrm>
          <a:prstGeom prst="rect">
            <a:avLst/>
          </a:prstGeom>
          <a:noFill/>
        </p:spPr>
        <p:txBody>
          <a:bodyPr wrap="none" rtlCol="0">
            <a:spAutoFit/>
          </a:bodyPr>
          <a:lstStyle/>
          <a:p>
            <a:r>
              <a:rPr kumimoji="1" lang="en-US" altLang="zh-CN" dirty="0"/>
              <a:t>Before</a:t>
            </a:r>
            <a:endParaRPr kumimoji="1" lang="zh-CN" altLang="en-US" dirty="0"/>
          </a:p>
        </p:txBody>
      </p:sp>
      <p:sp>
        <p:nvSpPr>
          <p:cNvPr id="27" name="文本框 26">
            <a:extLst>
              <a:ext uri="{FF2B5EF4-FFF2-40B4-BE49-F238E27FC236}">
                <a16:creationId xmlns:a16="http://schemas.microsoft.com/office/drawing/2014/main" id="{4F4BB0B8-6371-671C-B5A7-9343929A4AD5}"/>
              </a:ext>
            </a:extLst>
          </p:cNvPr>
          <p:cNvSpPr txBox="1"/>
          <p:nvPr/>
        </p:nvSpPr>
        <p:spPr>
          <a:xfrm>
            <a:off x="533157" y="5054415"/>
            <a:ext cx="671979" cy="369332"/>
          </a:xfrm>
          <a:prstGeom prst="rect">
            <a:avLst/>
          </a:prstGeom>
          <a:noFill/>
        </p:spPr>
        <p:txBody>
          <a:bodyPr wrap="none" rtlCol="0">
            <a:spAutoFit/>
          </a:bodyPr>
          <a:lstStyle/>
          <a:p>
            <a:r>
              <a:rPr kumimoji="1" lang="en-US" altLang="zh-CN" dirty="0"/>
              <a:t>After</a:t>
            </a:r>
            <a:endParaRPr kumimoji="1" lang="zh-CN" altLang="en-US" dirty="0"/>
          </a:p>
        </p:txBody>
      </p:sp>
      <p:sp>
        <p:nvSpPr>
          <p:cNvPr id="28" name="圆角矩形 28">
            <a:extLst>
              <a:ext uri="{FF2B5EF4-FFF2-40B4-BE49-F238E27FC236}">
                <a16:creationId xmlns:a16="http://schemas.microsoft.com/office/drawing/2014/main" id="{4C4BFD6B-1146-2378-3729-D6A396726A7D}"/>
              </a:ext>
            </a:extLst>
          </p:cNvPr>
          <p:cNvSpPr/>
          <p:nvPr/>
        </p:nvSpPr>
        <p:spPr>
          <a:xfrm>
            <a:off x="1346200" y="4387553"/>
            <a:ext cx="8214350" cy="195473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29" name="矩形 28">
            <a:extLst>
              <a:ext uri="{FF2B5EF4-FFF2-40B4-BE49-F238E27FC236}">
                <a16:creationId xmlns:a16="http://schemas.microsoft.com/office/drawing/2014/main" id="{308BE0F6-AC99-6472-2AC0-C606443912CB}"/>
              </a:ext>
            </a:extLst>
          </p:cNvPr>
          <p:cNvSpPr/>
          <p:nvPr/>
        </p:nvSpPr>
        <p:spPr>
          <a:xfrm>
            <a:off x="1703022" y="4715108"/>
            <a:ext cx="1307184" cy="15525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30" name="矩形 29">
            <a:extLst>
              <a:ext uri="{FF2B5EF4-FFF2-40B4-BE49-F238E27FC236}">
                <a16:creationId xmlns:a16="http://schemas.microsoft.com/office/drawing/2014/main" id="{D0875EEB-4A28-F70B-3A4C-E453E939B304}"/>
              </a:ext>
            </a:extLst>
          </p:cNvPr>
          <p:cNvSpPr/>
          <p:nvPr/>
        </p:nvSpPr>
        <p:spPr>
          <a:xfrm>
            <a:off x="3574219" y="4715108"/>
            <a:ext cx="1307184" cy="15525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31" name="矩形 30">
            <a:extLst>
              <a:ext uri="{FF2B5EF4-FFF2-40B4-BE49-F238E27FC236}">
                <a16:creationId xmlns:a16="http://schemas.microsoft.com/office/drawing/2014/main" id="{B2B2BFDC-E5F3-8079-7A06-A156202D9EFA}"/>
              </a:ext>
            </a:extLst>
          </p:cNvPr>
          <p:cNvSpPr/>
          <p:nvPr/>
        </p:nvSpPr>
        <p:spPr>
          <a:xfrm>
            <a:off x="5619191" y="4715108"/>
            <a:ext cx="1307184" cy="15525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32" name="矩形 31">
            <a:extLst>
              <a:ext uri="{FF2B5EF4-FFF2-40B4-BE49-F238E27FC236}">
                <a16:creationId xmlns:a16="http://schemas.microsoft.com/office/drawing/2014/main" id="{25C00799-8A98-73BF-03E3-5E6730B998D8}"/>
              </a:ext>
            </a:extLst>
          </p:cNvPr>
          <p:cNvSpPr/>
          <p:nvPr/>
        </p:nvSpPr>
        <p:spPr>
          <a:xfrm>
            <a:off x="7592617" y="4715108"/>
            <a:ext cx="1307184" cy="15525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33" name="圆角矩形 107">
            <a:extLst>
              <a:ext uri="{FF2B5EF4-FFF2-40B4-BE49-F238E27FC236}">
                <a16:creationId xmlns:a16="http://schemas.microsoft.com/office/drawing/2014/main" id="{49A16521-BF53-FF88-56DC-0369C5090A6A}"/>
              </a:ext>
            </a:extLst>
          </p:cNvPr>
          <p:cNvSpPr/>
          <p:nvPr/>
        </p:nvSpPr>
        <p:spPr>
          <a:xfrm>
            <a:off x="1786732" y="4778740"/>
            <a:ext cx="1144637" cy="990219"/>
          </a:xfrm>
          <a:prstGeom prst="roundRect">
            <a:avLst/>
          </a:prstGeom>
          <a:solidFill>
            <a:schemeClr val="bg2"/>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34" name="文本框 33">
            <a:extLst>
              <a:ext uri="{FF2B5EF4-FFF2-40B4-BE49-F238E27FC236}">
                <a16:creationId xmlns:a16="http://schemas.microsoft.com/office/drawing/2014/main" id="{346F0FD4-C1CA-9D01-019B-DD42E686B459}"/>
              </a:ext>
            </a:extLst>
          </p:cNvPr>
          <p:cNvSpPr txBox="1"/>
          <p:nvPr/>
        </p:nvSpPr>
        <p:spPr>
          <a:xfrm>
            <a:off x="4140787" y="4391757"/>
            <a:ext cx="2352264" cy="338554"/>
          </a:xfrm>
          <a:prstGeom prst="rect">
            <a:avLst/>
          </a:prstGeom>
          <a:noFill/>
        </p:spPr>
        <p:txBody>
          <a:bodyPr wrap="square" rtlCol="0">
            <a:spAutoFit/>
          </a:bodyPr>
          <a:lstStyle/>
          <a:p>
            <a:r>
              <a:rPr kumimoji="1" lang="en-US" altLang="zh-CN" sz="1600" b="1" dirty="0"/>
              <a:t>Distributed</a:t>
            </a:r>
            <a:r>
              <a:rPr kumimoji="1" lang="zh-CN" altLang="en-US" sz="1600" b="1" dirty="0"/>
              <a:t> </a:t>
            </a:r>
            <a:r>
              <a:rPr kumimoji="1" lang="en-US" altLang="zh-CN" sz="1600" b="1" dirty="0"/>
              <a:t>KV</a:t>
            </a:r>
            <a:r>
              <a:rPr kumimoji="1" lang="zh-CN" altLang="en-US" sz="1600" b="1" dirty="0"/>
              <a:t> </a:t>
            </a:r>
            <a:r>
              <a:rPr kumimoji="1" lang="en-US" altLang="zh-CN" sz="1600" b="1" dirty="0"/>
              <a:t>Layer</a:t>
            </a:r>
            <a:endParaRPr kumimoji="1" lang="zh-CN" altLang="en-US" sz="1600" b="1" dirty="0"/>
          </a:p>
        </p:txBody>
      </p:sp>
      <p:sp>
        <p:nvSpPr>
          <p:cNvPr id="35" name="矩形 34">
            <a:extLst>
              <a:ext uri="{FF2B5EF4-FFF2-40B4-BE49-F238E27FC236}">
                <a16:creationId xmlns:a16="http://schemas.microsoft.com/office/drawing/2014/main" id="{D9DE46AB-2FB2-8D4F-F6A0-B4D212F221C8}"/>
              </a:ext>
            </a:extLst>
          </p:cNvPr>
          <p:cNvSpPr/>
          <p:nvPr/>
        </p:nvSpPr>
        <p:spPr>
          <a:xfrm>
            <a:off x="9700045" y="4947528"/>
            <a:ext cx="480084" cy="18824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36" name="文本框 35">
            <a:extLst>
              <a:ext uri="{FF2B5EF4-FFF2-40B4-BE49-F238E27FC236}">
                <a16:creationId xmlns:a16="http://schemas.microsoft.com/office/drawing/2014/main" id="{9A522F41-EB02-8C80-F971-185BA81F1F8D}"/>
              </a:ext>
            </a:extLst>
          </p:cNvPr>
          <p:cNvSpPr txBox="1"/>
          <p:nvPr/>
        </p:nvSpPr>
        <p:spPr>
          <a:xfrm>
            <a:off x="10242535" y="4920914"/>
            <a:ext cx="1423013" cy="338554"/>
          </a:xfrm>
          <a:prstGeom prst="rect">
            <a:avLst/>
          </a:prstGeom>
          <a:noFill/>
        </p:spPr>
        <p:txBody>
          <a:bodyPr wrap="square" rtlCol="0">
            <a:spAutoFit/>
          </a:bodyPr>
          <a:lstStyle/>
          <a:p>
            <a:r>
              <a:rPr kumimoji="1" lang="en-US" altLang="zh-CN" sz="1600" dirty="0"/>
              <a:t>Leader</a:t>
            </a:r>
            <a:endParaRPr kumimoji="1" lang="zh-CN" altLang="en-US" sz="1600" dirty="0"/>
          </a:p>
        </p:txBody>
      </p:sp>
      <p:sp>
        <p:nvSpPr>
          <p:cNvPr id="37" name="文本框 36">
            <a:extLst>
              <a:ext uri="{FF2B5EF4-FFF2-40B4-BE49-F238E27FC236}">
                <a16:creationId xmlns:a16="http://schemas.microsoft.com/office/drawing/2014/main" id="{21099F08-3CD2-8CAF-1A78-7C6802920F4F}"/>
              </a:ext>
            </a:extLst>
          </p:cNvPr>
          <p:cNvSpPr txBox="1"/>
          <p:nvPr/>
        </p:nvSpPr>
        <p:spPr>
          <a:xfrm>
            <a:off x="10273587" y="5894082"/>
            <a:ext cx="1698593" cy="338554"/>
          </a:xfrm>
          <a:prstGeom prst="rect">
            <a:avLst/>
          </a:prstGeom>
          <a:noFill/>
        </p:spPr>
        <p:txBody>
          <a:bodyPr wrap="square" rtlCol="0">
            <a:spAutoFit/>
          </a:bodyPr>
          <a:lstStyle/>
          <a:p>
            <a:r>
              <a:rPr kumimoji="1" lang="en-US" altLang="zh-CN" sz="1600" dirty="0"/>
              <a:t>Follower</a:t>
            </a:r>
            <a:endParaRPr kumimoji="1" lang="zh-CN" altLang="en-US" sz="1600" dirty="0"/>
          </a:p>
        </p:txBody>
      </p:sp>
      <p:sp>
        <p:nvSpPr>
          <p:cNvPr id="38" name="矩形 37">
            <a:extLst>
              <a:ext uri="{FF2B5EF4-FFF2-40B4-BE49-F238E27FC236}">
                <a16:creationId xmlns:a16="http://schemas.microsoft.com/office/drawing/2014/main" id="{E8726B14-6BD7-C4DE-9AFD-86F96F10F121}"/>
              </a:ext>
            </a:extLst>
          </p:cNvPr>
          <p:cNvSpPr/>
          <p:nvPr/>
        </p:nvSpPr>
        <p:spPr>
          <a:xfrm>
            <a:off x="1871412" y="4862544"/>
            <a:ext cx="962025" cy="39692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Region1</a:t>
            </a:r>
            <a:endParaRPr kumimoji="1" lang="zh-CN" altLang="en-US" sz="1600" dirty="0"/>
          </a:p>
        </p:txBody>
      </p:sp>
      <p:sp>
        <p:nvSpPr>
          <p:cNvPr id="39" name="矩形 38">
            <a:extLst>
              <a:ext uri="{FF2B5EF4-FFF2-40B4-BE49-F238E27FC236}">
                <a16:creationId xmlns:a16="http://schemas.microsoft.com/office/drawing/2014/main" id="{B38DDCAF-C128-EF2E-C4F2-38EB201B9522}"/>
              </a:ext>
            </a:extLst>
          </p:cNvPr>
          <p:cNvSpPr/>
          <p:nvPr/>
        </p:nvSpPr>
        <p:spPr>
          <a:xfrm>
            <a:off x="1871411" y="5345509"/>
            <a:ext cx="962025" cy="37534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Region2</a:t>
            </a:r>
            <a:endParaRPr kumimoji="1" lang="zh-CN" altLang="en-US" sz="1600" dirty="0"/>
          </a:p>
        </p:txBody>
      </p:sp>
      <p:sp>
        <p:nvSpPr>
          <p:cNvPr id="40" name="圆角矩形 108">
            <a:extLst>
              <a:ext uri="{FF2B5EF4-FFF2-40B4-BE49-F238E27FC236}">
                <a16:creationId xmlns:a16="http://schemas.microsoft.com/office/drawing/2014/main" id="{0867B940-8A61-0A48-8D4F-75F939CDDF61}"/>
              </a:ext>
            </a:extLst>
          </p:cNvPr>
          <p:cNvSpPr/>
          <p:nvPr/>
        </p:nvSpPr>
        <p:spPr>
          <a:xfrm>
            <a:off x="3646697" y="4778739"/>
            <a:ext cx="1144637" cy="990219"/>
          </a:xfrm>
          <a:prstGeom prst="roundRect">
            <a:avLst/>
          </a:prstGeom>
          <a:solidFill>
            <a:schemeClr val="bg2"/>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41" name="矩形 40">
            <a:extLst>
              <a:ext uri="{FF2B5EF4-FFF2-40B4-BE49-F238E27FC236}">
                <a16:creationId xmlns:a16="http://schemas.microsoft.com/office/drawing/2014/main" id="{C4F26D63-57B4-7F9B-D197-A41CAEF0649C}"/>
              </a:ext>
            </a:extLst>
          </p:cNvPr>
          <p:cNvSpPr/>
          <p:nvPr/>
        </p:nvSpPr>
        <p:spPr>
          <a:xfrm>
            <a:off x="3742609" y="4862544"/>
            <a:ext cx="962025" cy="3969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Region1</a:t>
            </a:r>
            <a:endParaRPr kumimoji="1" lang="zh-CN" altLang="en-US" sz="1600" dirty="0"/>
          </a:p>
        </p:txBody>
      </p:sp>
      <p:sp>
        <p:nvSpPr>
          <p:cNvPr id="42" name="矩形 41">
            <a:extLst>
              <a:ext uri="{FF2B5EF4-FFF2-40B4-BE49-F238E27FC236}">
                <a16:creationId xmlns:a16="http://schemas.microsoft.com/office/drawing/2014/main" id="{ABFE8766-33E2-61F2-90E5-A16FBC18DE3C}"/>
              </a:ext>
            </a:extLst>
          </p:cNvPr>
          <p:cNvSpPr/>
          <p:nvPr/>
        </p:nvSpPr>
        <p:spPr>
          <a:xfrm>
            <a:off x="3742608" y="5345509"/>
            <a:ext cx="962025" cy="3753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Region2</a:t>
            </a:r>
            <a:endParaRPr kumimoji="1" lang="zh-CN" altLang="en-US" sz="1600" dirty="0"/>
          </a:p>
        </p:txBody>
      </p:sp>
      <p:sp>
        <p:nvSpPr>
          <p:cNvPr id="43" name="圆角矩形 110">
            <a:extLst>
              <a:ext uri="{FF2B5EF4-FFF2-40B4-BE49-F238E27FC236}">
                <a16:creationId xmlns:a16="http://schemas.microsoft.com/office/drawing/2014/main" id="{988F0A08-2A73-FD75-58AC-E2C2CD787561}"/>
              </a:ext>
            </a:extLst>
          </p:cNvPr>
          <p:cNvSpPr/>
          <p:nvPr/>
        </p:nvSpPr>
        <p:spPr>
          <a:xfrm>
            <a:off x="5696273" y="4789847"/>
            <a:ext cx="1144637" cy="990219"/>
          </a:xfrm>
          <a:prstGeom prst="roundRect">
            <a:avLst/>
          </a:prstGeom>
          <a:solidFill>
            <a:schemeClr val="bg2"/>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44" name="矩形 43">
            <a:extLst>
              <a:ext uri="{FF2B5EF4-FFF2-40B4-BE49-F238E27FC236}">
                <a16:creationId xmlns:a16="http://schemas.microsoft.com/office/drawing/2014/main" id="{71597013-B114-ED1C-7D83-3DC0F51B79AF}"/>
              </a:ext>
            </a:extLst>
          </p:cNvPr>
          <p:cNvSpPr/>
          <p:nvPr/>
        </p:nvSpPr>
        <p:spPr>
          <a:xfrm>
            <a:off x="5787581" y="4862544"/>
            <a:ext cx="962025" cy="3969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Region1</a:t>
            </a:r>
            <a:endParaRPr kumimoji="1" lang="zh-CN" altLang="en-US" sz="1600" dirty="0"/>
          </a:p>
        </p:txBody>
      </p:sp>
      <p:sp>
        <p:nvSpPr>
          <p:cNvPr id="45" name="矩形 44">
            <a:extLst>
              <a:ext uri="{FF2B5EF4-FFF2-40B4-BE49-F238E27FC236}">
                <a16:creationId xmlns:a16="http://schemas.microsoft.com/office/drawing/2014/main" id="{444818AF-67A1-0B90-E096-85D451EAA3AE}"/>
              </a:ext>
            </a:extLst>
          </p:cNvPr>
          <p:cNvSpPr/>
          <p:nvPr/>
        </p:nvSpPr>
        <p:spPr>
          <a:xfrm>
            <a:off x="5787580" y="5345509"/>
            <a:ext cx="962025" cy="3753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Region2</a:t>
            </a:r>
            <a:endParaRPr kumimoji="1" lang="zh-CN" altLang="en-US" sz="1600" dirty="0"/>
          </a:p>
        </p:txBody>
      </p:sp>
      <p:sp>
        <p:nvSpPr>
          <p:cNvPr id="46" name="矩形 45">
            <a:extLst>
              <a:ext uri="{FF2B5EF4-FFF2-40B4-BE49-F238E27FC236}">
                <a16:creationId xmlns:a16="http://schemas.microsoft.com/office/drawing/2014/main" id="{8658301F-AD1B-EC9D-838E-266FEF33B429}"/>
              </a:ext>
            </a:extLst>
          </p:cNvPr>
          <p:cNvSpPr/>
          <p:nvPr/>
        </p:nvSpPr>
        <p:spPr>
          <a:xfrm>
            <a:off x="9707375" y="5176676"/>
            <a:ext cx="480084" cy="18824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47" name="圆角矩形 113">
            <a:extLst>
              <a:ext uri="{FF2B5EF4-FFF2-40B4-BE49-F238E27FC236}">
                <a16:creationId xmlns:a16="http://schemas.microsoft.com/office/drawing/2014/main" id="{F9EA6EA6-E74A-DB16-600B-2E1E66DFC7C0}"/>
              </a:ext>
            </a:extLst>
          </p:cNvPr>
          <p:cNvSpPr/>
          <p:nvPr/>
        </p:nvSpPr>
        <p:spPr>
          <a:xfrm>
            <a:off x="9655225" y="5500119"/>
            <a:ext cx="590745" cy="633900"/>
          </a:xfrm>
          <a:prstGeom prst="roundRect">
            <a:avLst/>
          </a:prstGeom>
          <a:solidFill>
            <a:schemeClr val="bg2"/>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48" name="圆角矩形 116">
            <a:extLst>
              <a:ext uri="{FF2B5EF4-FFF2-40B4-BE49-F238E27FC236}">
                <a16:creationId xmlns:a16="http://schemas.microsoft.com/office/drawing/2014/main" id="{8D4B842D-E5EB-496F-F5D0-88A266E10971}"/>
              </a:ext>
            </a:extLst>
          </p:cNvPr>
          <p:cNvSpPr/>
          <p:nvPr/>
        </p:nvSpPr>
        <p:spPr>
          <a:xfrm>
            <a:off x="1780104" y="5804259"/>
            <a:ext cx="1144637" cy="445489"/>
          </a:xfrm>
          <a:prstGeom prst="roundRect">
            <a:avLst/>
          </a:prstGeom>
          <a:solidFill>
            <a:schemeClr val="bg2"/>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49" name="矩形 48">
            <a:extLst>
              <a:ext uri="{FF2B5EF4-FFF2-40B4-BE49-F238E27FC236}">
                <a16:creationId xmlns:a16="http://schemas.microsoft.com/office/drawing/2014/main" id="{9B0AA2D7-6D93-0436-76C4-1B6D69CF0E91}"/>
              </a:ext>
            </a:extLst>
          </p:cNvPr>
          <p:cNvSpPr/>
          <p:nvPr/>
        </p:nvSpPr>
        <p:spPr>
          <a:xfrm>
            <a:off x="9703480" y="5657800"/>
            <a:ext cx="480084" cy="1882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50" name="矩形 49">
            <a:extLst>
              <a:ext uri="{FF2B5EF4-FFF2-40B4-BE49-F238E27FC236}">
                <a16:creationId xmlns:a16="http://schemas.microsoft.com/office/drawing/2014/main" id="{16EF10C7-96AC-DE28-B5DB-F2EEB244792A}"/>
              </a:ext>
            </a:extLst>
          </p:cNvPr>
          <p:cNvSpPr/>
          <p:nvPr/>
        </p:nvSpPr>
        <p:spPr>
          <a:xfrm>
            <a:off x="9710810" y="5886948"/>
            <a:ext cx="480084" cy="1882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1600" dirty="0"/>
          </a:p>
        </p:txBody>
      </p:sp>
      <p:sp>
        <p:nvSpPr>
          <p:cNvPr id="51" name="矩形 50">
            <a:extLst>
              <a:ext uri="{FF2B5EF4-FFF2-40B4-BE49-F238E27FC236}">
                <a16:creationId xmlns:a16="http://schemas.microsoft.com/office/drawing/2014/main" id="{E7FED7F8-7089-9B22-F2B3-260A057FC6E0}"/>
              </a:ext>
            </a:extLst>
          </p:cNvPr>
          <p:cNvSpPr/>
          <p:nvPr/>
        </p:nvSpPr>
        <p:spPr>
          <a:xfrm>
            <a:off x="1871409" y="5849822"/>
            <a:ext cx="962025" cy="3753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Region3</a:t>
            </a:r>
            <a:endParaRPr kumimoji="1" lang="zh-CN" altLang="en-US" sz="1600" dirty="0"/>
          </a:p>
        </p:txBody>
      </p:sp>
      <p:sp>
        <p:nvSpPr>
          <p:cNvPr id="52" name="圆角矩形 117">
            <a:extLst>
              <a:ext uri="{FF2B5EF4-FFF2-40B4-BE49-F238E27FC236}">
                <a16:creationId xmlns:a16="http://schemas.microsoft.com/office/drawing/2014/main" id="{82107FFF-63EC-BB8C-E600-BDE74970B2B2}"/>
              </a:ext>
            </a:extLst>
          </p:cNvPr>
          <p:cNvSpPr/>
          <p:nvPr/>
        </p:nvSpPr>
        <p:spPr>
          <a:xfrm>
            <a:off x="3654694" y="5804259"/>
            <a:ext cx="1144637" cy="445489"/>
          </a:xfrm>
          <a:prstGeom prst="roundRect">
            <a:avLst/>
          </a:prstGeom>
          <a:solidFill>
            <a:schemeClr val="bg2"/>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53" name="矩形 52">
            <a:extLst>
              <a:ext uri="{FF2B5EF4-FFF2-40B4-BE49-F238E27FC236}">
                <a16:creationId xmlns:a16="http://schemas.microsoft.com/office/drawing/2014/main" id="{38D79552-D165-18F5-0894-E7D81113481A}"/>
              </a:ext>
            </a:extLst>
          </p:cNvPr>
          <p:cNvSpPr/>
          <p:nvPr/>
        </p:nvSpPr>
        <p:spPr>
          <a:xfrm>
            <a:off x="3745999" y="5849822"/>
            <a:ext cx="962025" cy="37534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Region3</a:t>
            </a:r>
            <a:endParaRPr kumimoji="1" lang="zh-CN" altLang="en-US" sz="1600" dirty="0"/>
          </a:p>
        </p:txBody>
      </p:sp>
      <p:sp>
        <p:nvSpPr>
          <p:cNvPr id="54" name="圆角矩形 122">
            <a:extLst>
              <a:ext uri="{FF2B5EF4-FFF2-40B4-BE49-F238E27FC236}">
                <a16:creationId xmlns:a16="http://schemas.microsoft.com/office/drawing/2014/main" id="{0ABF8C9E-BF49-46E0-B6C4-D4C779199026}"/>
              </a:ext>
            </a:extLst>
          </p:cNvPr>
          <p:cNvSpPr/>
          <p:nvPr/>
        </p:nvSpPr>
        <p:spPr>
          <a:xfrm>
            <a:off x="7689378" y="4816981"/>
            <a:ext cx="1144637" cy="445489"/>
          </a:xfrm>
          <a:prstGeom prst="roundRect">
            <a:avLst/>
          </a:prstGeom>
          <a:solidFill>
            <a:schemeClr val="bg2"/>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1600" dirty="0"/>
          </a:p>
        </p:txBody>
      </p:sp>
      <p:sp>
        <p:nvSpPr>
          <p:cNvPr id="55" name="矩形 54">
            <a:extLst>
              <a:ext uri="{FF2B5EF4-FFF2-40B4-BE49-F238E27FC236}">
                <a16:creationId xmlns:a16="http://schemas.microsoft.com/office/drawing/2014/main" id="{84F25758-C51D-984C-90CB-7A9216FEFFB7}"/>
              </a:ext>
            </a:extLst>
          </p:cNvPr>
          <p:cNvSpPr/>
          <p:nvPr/>
        </p:nvSpPr>
        <p:spPr>
          <a:xfrm>
            <a:off x="7780683" y="4862544"/>
            <a:ext cx="962025" cy="3753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sz="1600" dirty="0"/>
              <a:t>Region3</a:t>
            </a:r>
            <a:endParaRPr kumimoji="1" lang="zh-CN" altLang="en-US" sz="1600" dirty="0"/>
          </a:p>
        </p:txBody>
      </p:sp>
      <p:sp>
        <p:nvSpPr>
          <p:cNvPr id="56" name="文本框 55">
            <a:extLst>
              <a:ext uri="{FF2B5EF4-FFF2-40B4-BE49-F238E27FC236}">
                <a16:creationId xmlns:a16="http://schemas.microsoft.com/office/drawing/2014/main" id="{3F56954A-63E0-B8F7-0023-BA1E1E0F4450}"/>
              </a:ext>
            </a:extLst>
          </p:cNvPr>
          <p:cNvSpPr txBox="1"/>
          <p:nvPr/>
        </p:nvSpPr>
        <p:spPr>
          <a:xfrm>
            <a:off x="2477059" y="3758203"/>
            <a:ext cx="6676277" cy="369332"/>
          </a:xfrm>
          <a:prstGeom prst="rect">
            <a:avLst/>
          </a:prstGeom>
          <a:noFill/>
        </p:spPr>
        <p:txBody>
          <a:bodyPr wrap="square">
            <a:spAutoFit/>
          </a:bodyPr>
          <a:lstStyle/>
          <a:p>
            <a:r>
              <a:rPr lang="zh-CN" altLang="en-US" dirty="0"/>
              <a:t>增加复制组</a:t>
            </a:r>
            <a:r>
              <a:rPr lang="en-US" altLang="zh-CN" dirty="0"/>
              <a:t>RG</a:t>
            </a:r>
            <a:r>
              <a:rPr lang="zh-CN" altLang="en-US" dirty="0"/>
              <a:t>，解决单节点跨</a:t>
            </a:r>
            <a:r>
              <a:rPr lang="en-US" altLang="zh-CN" dirty="0"/>
              <a:t>region</a:t>
            </a:r>
            <a:r>
              <a:rPr lang="zh-CN" altLang="en-US" dirty="0"/>
              <a:t>的</a:t>
            </a:r>
            <a:r>
              <a:rPr lang="zh-CN" altLang="en-US"/>
              <a:t>事务开销。</a:t>
            </a:r>
            <a:endParaRPr lang="en-US" altLang="zh-CN" dirty="0"/>
          </a:p>
        </p:txBody>
      </p:sp>
    </p:spTree>
    <p:extLst>
      <p:ext uri="{BB962C8B-B14F-4D97-AF65-F5344CB8AC3E}">
        <p14:creationId xmlns:p14="http://schemas.microsoft.com/office/powerpoint/2010/main" val="25552500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组合 84">
            <a:extLst>
              <a:ext uri="{FF2B5EF4-FFF2-40B4-BE49-F238E27FC236}">
                <a16:creationId xmlns:a16="http://schemas.microsoft.com/office/drawing/2014/main" id="{374BE2AB-9291-5740-93B4-C301D307281E}"/>
              </a:ext>
            </a:extLst>
          </p:cNvPr>
          <p:cNvGrpSpPr/>
          <p:nvPr/>
        </p:nvGrpSpPr>
        <p:grpSpPr>
          <a:xfrm>
            <a:off x="543042" y="0"/>
            <a:ext cx="576000" cy="1008000"/>
            <a:chOff x="873246" y="0"/>
            <a:chExt cx="576000" cy="1008000"/>
          </a:xfrm>
        </p:grpSpPr>
        <p:sp>
          <p:nvSpPr>
            <p:cNvPr id="86" name="矩形 85">
              <a:extLst>
                <a:ext uri="{FF2B5EF4-FFF2-40B4-BE49-F238E27FC236}">
                  <a16:creationId xmlns:a16="http://schemas.microsoft.com/office/drawing/2014/main" id="{BFEAD2C1-A080-2546-AB93-1C64FE341D3A}"/>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7" name="椭圆 86">
              <a:extLst>
                <a:ext uri="{FF2B5EF4-FFF2-40B4-BE49-F238E27FC236}">
                  <a16:creationId xmlns:a16="http://schemas.microsoft.com/office/drawing/2014/main" id="{218D53D1-A74E-D84D-854A-87E64870E80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8" name="椭圆 87">
              <a:extLst>
                <a:ext uri="{FF2B5EF4-FFF2-40B4-BE49-F238E27FC236}">
                  <a16:creationId xmlns:a16="http://schemas.microsoft.com/office/drawing/2014/main" id="{AE96883F-9170-2747-B2D3-6ABF6C2DE135}"/>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9" name="文本框 88">
            <a:extLst>
              <a:ext uri="{FF2B5EF4-FFF2-40B4-BE49-F238E27FC236}">
                <a16:creationId xmlns:a16="http://schemas.microsoft.com/office/drawing/2014/main" id="{022423B4-87CD-DB42-922F-FEBF5FD6181E}"/>
              </a:ext>
            </a:extLst>
          </p:cNvPr>
          <p:cNvSpPr txBox="1"/>
          <p:nvPr/>
        </p:nvSpPr>
        <p:spPr>
          <a:xfrm>
            <a:off x="1235827" y="488183"/>
            <a:ext cx="2295821" cy="523220"/>
          </a:xfrm>
          <a:prstGeom prst="rect">
            <a:avLst/>
          </a:prstGeom>
          <a:noFill/>
        </p:spPr>
        <p:txBody>
          <a:bodyPr wrap="none" rtlCol="0">
            <a:spAutoFit/>
          </a:bodyPr>
          <a:lstStyle/>
          <a:p>
            <a:r>
              <a:rPr kumimoji="1" lang="en-US" altLang="zh-CN" sz="2800" b="1" dirty="0">
                <a:ea typeface="TencentSans W7" panose="020C04030202040F0204" pitchFamily="34" charset="-122"/>
              </a:rPr>
              <a:t>TDSQL HTAP</a:t>
            </a:r>
          </a:p>
        </p:txBody>
      </p:sp>
      <p:pic>
        <p:nvPicPr>
          <p:cNvPr id="5" name="图片 4">
            <a:extLst>
              <a:ext uri="{FF2B5EF4-FFF2-40B4-BE49-F238E27FC236}">
                <a16:creationId xmlns:a16="http://schemas.microsoft.com/office/drawing/2014/main" id="{4291DA6F-4D29-CD07-25F1-75A6501749DC}"/>
              </a:ext>
            </a:extLst>
          </p:cNvPr>
          <p:cNvPicPr>
            <a:picLocks noChangeAspect="1"/>
          </p:cNvPicPr>
          <p:nvPr>
            <p:custDataLst>
              <p:tags r:id="rId1"/>
            </p:custDataLst>
          </p:nvPr>
        </p:nvPicPr>
        <p:blipFill>
          <a:blip r:embed="rId5"/>
          <a:stretch>
            <a:fillRect/>
          </a:stretch>
        </p:blipFill>
        <p:spPr>
          <a:xfrm>
            <a:off x="1193800" y="32169100"/>
            <a:ext cx="12720320" cy="9210675"/>
          </a:xfrm>
          <a:prstGeom prst="rect">
            <a:avLst/>
          </a:prstGeom>
        </p:spPr>
      </p:pic>
      <p:pic>
        <p:nvPicPr>
          <p:cNvPr id="6" name="图片 5">
            <a:extLst>
              <a:ext uri="{FF2B5EF4-FFF2-40B4-BE49-F238E27FC236}">
                <a16:creationId xmlns:a16="http://schemas.microsoft.com/office/drawing/2014/main" id="{2DEC05A6-A276-F384-75ED-A7C918B3BCE9}"/>
              </a:ext>
            </a:extLst>
          </p:cNvPr>
          <p:cNvPicPr>
            <a:picLocks noChangeAspect="1"/>
          </p:cNvPicPr>
          <p:nvPr>
            <p:custDataLst>
              <p:tags r:id="rId2"/>
            </p:custDataLst>
          </p:nvPr>
        </p:nvPicPr>
        <p:blipFill>
          <a:blip r:embed="rId5"/>
          <a:stretch>
            <a:fillRect/>
          </a:stretch>
        </p:blipFill>
        <p:spPr>
          <a:xfrm>
            <a:off x="1346200" y="35244741"/>
            <a:ext cx="8683204" cy="6287434"/>
          </a:xfrm>
          <a:prstGeom prst="rect">
            <a:avLst/>
          </a:prstGeom>
        </p:spPr>
      </p:pic>
      <p:sp>
        <p:nvSpPr>
          <p:cNvPr id="3" name="内容占位符 2">
            <a:extLst>
              <a:ext uri="{FF2B5EF4-FFF2-40B4-BE49-F238E27FC236}">
                <a16:creationId xmlns:a16="http://schemas.microsoft.com/office/drawing/2014/main" id="{6380B5B8-0EEA-5180-DC46-2B0E28CFE013}"/>
              </a:ext>
            </a:extLst>
          </p:cNvPr>
          <p:cNvSpPr txBox="1">
            <a:spLocks/>
          </p:cNvSpPr>
          <p:nvPr/>
        </p:nvSpPr>
        <p:spPr>
          <a:xfrm>
            <a:off x="326475" y="1115972"/>
            <a:ext cx="10778630" cy="5667422"/>
          </a:xfrm>
          <a:prstGeom prst="rect">
            <a:avLst/>
          </a:prstGeom>
        </p:spPr>
        <p:txBody>
          <a:bodyPr vert="horz" lIns="91440" tIns="45720" rIns="91440" bIns="45720" rtlCol="0">
            <a:normAutofit/>
          </a:bodyPr>
          <a:lstStyle>
            <a:lvl1pPr marL="514350" indent="-514350" algn="l" defTabSz="914400" rtl="0" eaLnBrk="1" latinLnBrk="0" hangingPunct="1">
              <a:lnSpc>
                <a:spcPct val="100000"/>
              </a:lnSpc>
              <a:spcBef>
                <a:spcPts val="1000"/>
              </a:spcBef>
              <a:buFont typeface="Arial" panose="020B0604020202020204" pitchFamily="34" charset="0"/>
              <a:buChar char="•"/>
              <a:defRPr sz="2800" kern="1200" baseline="0">
                <a:solidFill>
                  <a:schemeClr val="tx1"/>
                </a:solidFill>
                <a:latin typeface="Gill Sans MT" panose="020B0502020104020203" pitchFamily="34" charset="0"/>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baseline="0">
                <a:solidFill>
                  <a:schemeClr val="tx1"/>
                </a:solidFill>
                <a:latin typeface="Gill Sans MT" panose="020B0502020104020203" pitchFamily="34" charset="0"/>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baseline="0">
                <a:solidFill>
                  <a:schemeClr val="tx1"/>
                </a:solidFill>
                <a:latin typeface="Gill Sans MT" panose="020B0502020104020203" pitchFamily="34" charset="0"/>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baseline="0">
                <a:solidFill>
                  <a:schemeClr val="tx1"/>
                </a:solidFill>
                <a:latin typeface="Gill Sans MT" panose="020B0502020104020203" pitchFamily="34" charset="0"/>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baseline="0">
                <a:solidFill>
                  <a:schemeClr val="tx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dirty="0"/>
          </a:p>
        </p:txBody>
      </p:sp>
      <p:sp>
        <p:nvSpPr>
          <p:cNvPr id="26" name="内容占位符 2">
            <a:extLst>
              <a:ext uri="{FF2B5EF4-FFF2-40B4-BE49-F238E27FC236}">
                <a16:creationId xmlns:a16="http://schemas.microsoft.com/office/drawing/2014/main" id="{CF9F7E94-76C6-DA61-2EB4-1AA5A7E78BB4}"/>
              </a:ext>
            </a:extLst>
          </p:cNvPr>
          <p:cNvSpPr>
            <a:spLocks noGrp="1"/>
          </p:cNvSpPr>
          <p:nvPr>
            <p:ph idx="1"/>
          </p:nvPr>
        </p:nvSpPr>
        <p:spPr>
          <a:xfrm>
            <a:off x="275043" y="1318406"/>
            <a:ext cx="6220350" cy="5427973"/>
          </a:xfrm>
        </p:spPr>
        <p:txBody>
          <a:bodyPr anchor="t">
            <a:normAutofit/>
          </a:bodyPr>
          <a:lstStyle/>
          <a:p>
            <a:pPr>
              <a:lnSpc>
                <a:spcPct val="150000"/>
              </a:lnSpc>
            </a:pPr>
            <a:r>
              <a:rPr kumimoji="1" lang="zh-CN" altLang="en-US" sz="2000" dirty="0">
                <a:solidFill>
                  <a:schemeClr val="tx1">
                    <a:alpha val="80000"/>
                  </a:schemeClr>
                </a:solidFill>
              </a:rPr>
              <a:t>存算一体下更换的计算资源隔离</a:t>
            </a:r>
            <a:endParaRPr kumimoji="1" lang="en-US" altLang="zh-CN" sz="2000" dirty="0">
              <a:solidFill>
                <a:schemeClr val="tx1">
                  <a:alpha val="80000"/>
                </a:schemeClr>
              </a:solidFill>
            </a:endParaRPr>
          </a:p>
          <a:p>
            <a:pPr lvl="1">
              <a:lnSpc>
                <a:spcPct val="150000"/>
              </a:lnSpc>
            </a:pPr>
            <a:r>
              <a:rPr kumimoji="1" lang="zh-CN" altLang="en-US" sz="1800" dirty="0">
                <a:solidFill>
                  <a:schemeClr val="tx1">
                    <a:alpha val="80000"/>
                  </a:schemeClr>
                </a:solidFill>
              </a:rPr>
              <a:t>行存表列存表共享一个机器，列存大查询抢占过多计算资源（</a:t>
            </a:r>
            <a:r>
              <a:rPr kumimoji="1" lang="en-US" altLang="zh-CN" sz="1800" dirty="0">
                <a:solidFill>
                  <a:schemeClr val="tx1">
                    <a:alpha val="80000"/>
                  </a:schemeClr>
                </a:solidFill>
              </a:rPr>
              <a:t>CPU</a:t>
            </a:r>
            <a:r>
              <a:rPr kumimoji="1" lang="zh-CN" altLang="en-US" sz="1800" dirty="0">
                <a:solidFill>
                  <a:schemeClr val="tx1">
                    <a:alpha val="80000"/>
                  </a:schemeClr>
                </a:solidFill>
              </a:rPr>
              <a:t> </a:t>
            </a:r>
            <a:r>
              <a:rPr kumimoji="1" lang="en-US" altLang="zh-CN" sz="1800" dirty="0">
                <a:solidFill>
                  <a:schemeClr val="tx1">
                    <a:alpha val="80000"/>
                  </a:schemeClr>
                </a:solidFill>
              </a:rPr>
              <a:t>+</a:t>
            </a:r>
            <a:r>
              <a:rPr kumimoji="1" lang="zh-CN" altLang="en-US" sz="1800" dirty="0">
                <a:solidFill>
                  <a:schemeClr val="tx1">
                    <a:alpha val="80000"/>
                  </a:schemeClr>
                </a:solidFill>
              </a:rPr>
              <a:t> </a:t>
            </a:r>
            <a:r>
              <a:rPr kumimoji="1" lang="en-US" altLang="zh-CN" sz="1800" dirty="0">
                <a:solidFill>
                  <a:schemeClr val="tx1">
                    <a:alpha val="80000"/>
                  </a:schemeClr>
                </a:solidFill>
              </a:rPr>
              <a:t>IO</a:t>
            </a:r>
            <a:r>
              <a:rPr kumimoji="1" lang="zh-CN" altLang="en-US" sz="1800" dirty="0">
                <a:solidFill>
                  <a:schemeClr val="tx1">
                    <a:alpha val="80000"/>
                  </a:schemeClr>
                </a:solidFill>
              </a:rPr>
              <a:t>）</a:t>
            </a:r>
            <a:endParaRPr kumimoji="1" lang="en-US" altLang="zh-CN" sz="2000" dirty="0">
              <a:solidFill>
                <a:schemeClr val="tx1">
                  <a:alpha val="80000"/>
                </a:schemeClr>
              </a:solidFill>
            </a:endParaRPr>
          </a:p>
          <a:p>
            <a:pPr>
              <a:lnSpc>
                <a:spcPct val="150000"/>
              </a:lnSpc>
            </a:pPr>
            <a:r>
              <a:rPr kumimoji="1" lang="en-US" altLang="zh-CN" sz="2000" dirty="0">
                <a:solidFill>
                  <a:schemeClr val="tx1">
                    <a:alpha val="80000"/>
                  </a:schemeClr>
                </a:solidFill>
              </a:rPr>
              <a:t>HTAP</a:t>
            </a:r>
            <a:r>
              <a:rPr kumimoji="1" lang="zh-CN" altLang="en-US" sz="2000" dirty="0">
                <a:solidFill>
                  <a:schemeClr val="tx1">
                    <a:alpha val="80000"/>
                  </a:schemeClr>
                </a:solidFill>
              </a:rPr>
              <a:t>混合负载下</a:t>
            </a:r>
            <a:r>
              <a:rPr kumimoji="1" lang="en-US" altLang="zh-CN" sz="2000" dirty="0">
                <a:solidFill>
                  <a:schemeClr val="tx1">
                    <a:alpha val="80000"/>
                  </a:schemeClr>
                </a:solidFill>
              </a:rPr>
              <a:t>TP</a:t>
            </a:r>
            <a:r>
              <a:rPr kumimoji="1" lang="zh-CN" altLang="en-US" sz="2000" dirty="0">
                <a:solidFill>
                  <a:schemeClr val="tx1">
                    <a:alpha val="80000"/>
                  </a:schemeClr>
                </a:solidFill>
              </a:rPr>
              <a:t> 与</a:t>
            </a:r>
            <a:r>
              <a:rPr kumimoji="1" lang="en-US" altLang="zh-CN" sz="2000" dirty="0">
                <a:solidFill>
                  <a:schemeClr val="tx1">
                    <a:alpha val="80000"/>
                  </a:schemeClr>
                </a:solidFill>
              </a:rPr>
              <a:t>AP</a:t>
            </a:r>
            <a:r>
              <a:rPr kumimoji="1" lang="zh-CN" altLang="en-US" sz="2000" dirty="0">
                <a:solidFill>
                  <a:schemeClr val="tx1">
                    <a:alpha val="80000"/>
                  </a:schemeClr>
                </a:solidFill>
              </a:rPr>
              <a:t> 负载更好自动识别</a:t>
            </a:r>
            <a:endParaRPr kumimoji="1" lang="en-US" altLang="zh-CN" sz="2000" dirty="0">
              <a:solidFill>
                <a:schemeClr val="tx1">
                  <a:alpha val="80000"/>
                </a:schemeClr>
              </a:solidFill>
            </a:endParaRPr>
          </a:p>
          <a:p>
            <a:pPr lvl="1">
              <a:lnSpc>
                <a:spcPct val="150000"/>
              </a:lnSpc>
            </a:pPr>
            <a:r>
              <a:rPr kumimoji="1" lang="zh-CN" altLang="en-US" sz="1800" dirty="0">
                <a:solidFill>
                  <a:schemeClr val="tx1">
                    <a:alpha val="80000"/>
                  </a:schemeClr>
                </a:solidFill>
              </a:rPr>
              <a:t>列存索引 </a:t>
            </a:r>
            <a:r>
              <a:rPr kumimoji="1" lang="en-US" altLang="zh-CN" sz="1800" dirty="0">
                <a:solidFill>
                  <a:schemeClr val="tx1">
                    <a:alpha val="80000"/>
                  </a:schemeClr>
                </a:solidFill>
              </a:rPr>
              <a:t>+</a:t>
            </a:r>
            <a:r>
              <a:rPr kumimoji="1" lang="zh-CN" altLang="en-US" sz="1800" dirty="0">
                <a:solidFill>
                  <a:schemeClr val="tx1">
                    <a:alpha val="80000"/>
                  </a:schemeClr>
                </a:solidFill>
              </a:rPr>
              <a:t> 列存副本形态下，如何更准确的识别</a:t>
            </a:r>
            <a:r>
              <a:rPr kumimoji="1" lang="en-US" altLang="zh-CN" sz="1800" dirty="0">
                <a:solidFill>
                  <a:schemeClr val="tx1">
                    <a:alpha val="80000"/>
                  </a:schemeClr>
                </a:solidFill>
              </a:rPr>
              <a:t>TP</a:t>
            </a:r>
            <a:r>
              <a:rPr kumimoji="1" lang="zh-CN" altLang="en-US" sz="1800" dirty="0">
                <a:solidFill>
                  <a:schemeClr val="tx1">
                    <a:alpha val="80000"/>
                  </a:schemeClr>
                </a:solidFill>
              </a:rPr>
              <a:t> 与 </a:t>
            </a:r>
            <a:r>
              <a:rPr kumimoji="1" lang="en-US" altLang="zh-CN" sz="1800" dirty="0">
                <a:solidFill>
                  <a:schemeClr val="tx1">
                    <a:alpha val="80000"/>
                  </a:schemeClr>
                </a:solidFill>
              </a:rPr>
              <a:t>AP</a:t>
            </a:r>
            <a:r>
              <a:rPr kumimoji="1" lang="zh-CN" altLang="en-US" sz="1800" dirty="0">
                <a:solidFill>
                  <a:schemeClr val="tx1">
                    <a:alpha val="80000"/>
                  </a:schemeClr>
                </a:solidFill>
              </a:rPr>
              <a:t>负载，让</a:t>
            </a:r>
            <a:r>
              <a:rPr kumimoji="1" lang="en-US" altLang="zh-CN" sz="1800" dirty="0">
                <a:solidFill>
                  <a:schemeClr val="tx1">
                    <a:alpha val="80000"/>
                  </a:schemeClr>
                </a:solidFill>
              </a:rPr>
              <a:t>SQL</a:t>
            </a:r>
            <a:r>
              <a:rPr kumimoji="1" lang="zh-CN" altLang="en-US" sz="1800" dirty="0">
                <a:solidFill>
                  <a:schemeClr val="tx1">
                    <a:alpha val="80000"/>
                  </a:schemeClr>
                </a:solidFill>
              </a:rPr>
              <a:t> 在相应的引擎下执行</a:t>
            </a:r>
            <a:endParaRPr kumimoji="1" lang="en-US" altLang="zh-CN" sz="2000" dirty="0">
              <a:solidFill>
                <a:schemeClr val="tx1">
                  <a:alpha val="80000"/>
                </a:schemeClr>
              </a:solidFill>
            </a:endParaRPr>
          </a:p>
          <a:p>
            <a:pPr>
              <a:lnSpc>
                <a:spcPct val="150000"/>
              </a:lnSpc>
            </a:pPr>
            <a:r>
              <a:rPr kumimoji="1" lang="zh-CN" altLang="en-US" sz="2100" dirty="0">
                <a:solidFill>
                  <a:schemeClr val="tx1">
                    <a:alpha val="80000"/>
                  </a:schemeClr>
                </a:solidFill>
              </a:rPr>
              <a:t>存算分离下</a:t>
            </a:r>
            <a:r>
              <a:rPr kumimoji="1" lang="en-US" altLang="zh-CN" sz="2100" dirty="0">
                <a:solidFill>
                  <a:schemeClr val="tx1">
                    <a:alpha val="80000"/>
                  </a:schemeClr>
                </a:solidFill>
              </a:rPr>
              <a:t>CN</a:t>
            </a:r>
            <a:r>
              <a:rPr kumimoji="1" lang="zh-CN" altLang="en-US" sz="2100" dirty="0">
                <a:solidFill>
                  <a:schemeClr val="tx1">
                    <a:alpha val="80000"/>
                  </a:schemeClr>
                </a:solidFill>
              </a:rPr>
              <a:t>计算自动扩展与计算调度</a:t>
            </a:r>
            <a:endParaRPr kumimoji="1" lang="en-US" altLang="zh-CN" sz="2100" dirty="0">
              <a:solidFill>
                <a:schemeClr val="tx1">
                  <a:alpha val="80000"/>
                </a:schemeClr>
              </a:solidFill>
            </a:endParaRPr>
          </a:p>
          <a:p>
            <a:pPr lvl="1">
              <a:lnSpc>
                <a:spcPct val="150000"/>
              </a:lnSpc>
            </a:pPr>
            <a:r>
              <a:rPr kumimoji="1" lang="en-US" altLang="zh-CN" sz="1800" dirty="0">
                <a:solidFill>
                  <a:schemeClr val="tx1">
                    <a:alpha val="80000"/>
                  </a:schemeClr>
                </a:solidFill>
              </a:rPr>
              <a:t>AP</a:t>
            </a:r>
            <a:r>
              <a:rPr kumimoji="1" lang="zh-CN" altLang="en-US" sz="1800" dirty="0">
                <a:solidFill>
                  <a:schemeClr val="tx1">
                    <a:alpha val="80000"/>
                  </a:schemeClr>
                </a:solidFill>
              </a:rPr>
              <a:t> 负载较高场景下：是否有更好的计算资源预分方法。 （当前使用固定</a:t>
            </a:r>
            <a:r>
              <a:rPr kumimoji="1" lang="en-US" altLang="zh-CN" sz="1800" dirty="0">
                <a:solidFill>
                  <a:schemeClr val="tx1">
                    <a:alpha val="80000"/>
                  </a:schemeClr>
                </a:solidFill>
              </a:rPr>
              <a:t>DOP</a:t>
            </a:r>
            <a:r>
              <a:rPr kumimoji="1" lang="zh-CN" altLang="en-US" sz="1800" dirty="0">
                <a:solidFill>
                  <a:schemeClr val="tx1">
                    <a:alpha val="80000"/>
                  </a:schemeClr>
                </a:solidFill>
              </a:rPr>
              <a:t>分资源 </a:t>
            </a:r>
            <a:r>
              <a:rPr kumimoji="1" lang="en-US" altLang="zh-CN" sz="1800" dirty="0">
                <a:solidFill>
                  <a:schemeClr val="tx1">
                    <a:alpha val="80000"/>
                  </a:schemeClr>
                </a:solidFill>
              </a:rPr>
              <a:t>-Degree</a:t>
            </a:r>
            <a:r>
              <a:rPr kumimoji="1" lang="zh-CN" altLang="en-US" sz="1800" dirty="0">
                <a:solidFill>
                  <a:schemeClr val="tx1">
                    <a:alpha val="80000"/>
                  </a:schemeClr>
                </a:solidFill>
              </a:rPr>
              <a:t> </a:t>
            </a:r>
            <a:r>
              <a:rPr kumimoji="1" lang="en-US" altLang="zh-CN" sz="1800" dirty="0">
                <a:solidFill>
                  <a:schemeClr val="tx1">
                    <a:alpha val="80000"/>
                  </a:schemeClr>
                </a:solidFill>
              </a:rPr>
              <a:t>of</a:t>
            </a:r>
            <a:r>
              <a:rPr kumimoji="1" lang="zh-CN" altLang="en-US" sz="1800" dirty="0">
                <a:solidFill>
                  <a:schemeClr val="tx1">
                    <a:alpha val="80000"/>
                  </a:schemeClr>
                </a:solidFill>
              </a:rPr>
              <a:t> </a:t>
            </a:r>
            <a:r>
              <a:rPr kumimoji="1" lang="en-US" altLang="zh-CN" sz="1800" dirty="0">
                <a:solidFill>
                  <a:schemeClr val="tx1">
                    <a:alpha val="80000"/>
                  </a:schemeClr>
                </a:solidFill>
              </a:rPr>
              <a:t>Parallel</a:t>
            </a:r>
            <a:r>
              <a:rPr kumimoji="1" lang="zh-CN" altLang="en-US" sz="1800" dirty="0">
                <a:solidFill>
                  <a:schemeClr val="tx1">
                    <a:alpha val="80000"/>
                  </a:schemeClr>
                </a:solidFill>
              </a:rPr>
              <a:t>）</a:t>
            </a:r>
            <a:endParaRPr kumimoji="1" lang="en-US" altLang="zh-CN" sz="1800" dirty="0">
              <a:solidFill>
                <a:schemeClr val="tx1">
                  <a:alpha val="80000"/>
                </a:schemeClr>
              </a:solidFill>
            </a:endParaRPr>
          </a:p>
          <a:p>
            <a:pPr marL="0" indent="0">
              <a:buNone/>
            </a:pPr>
            <a:endParaRPr kumimoji="1" lang="en-US" altLang="zh-CN" sz="2000" dirty="0">
              <a:solidFill>
                <a:schemeClr val="tx1">
                  <a:alpha val="80000"/>
                </a:schemeClr>
              </a:solidFill>
            </a:endParaRPr>
          </a:p>
        </p:txBody>
      </p:sp>
      <p:pic>
        <p:nvPicPr>
          <p:cNvPr id="27" name="Picture 2">
            <a:extLst>
              <a:ext uri="{FF2B5EF4-FFF2-40B4-BE49-F238E27FC236}">
                <a16:creationId xmlns:a16="http://schemas.microsoft.com/office/drawing/2014/main" id="{7D25124F-5BF8-3005-D90E-04367533240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68750" y="1600541"/>
            <a:ext cx="5422636" cy="36569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1143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GlowDiffused/>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六边形 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45F6305-B188-4A25-AC39-23404358C975}"/>
              </a:ext>
            </a:extLst>
          </p:cNvPr>
          <p:cNvSpPr/>
          <p:nvPr/>
        </p:nvSpPr>
        <p:spPr>
          <a:xfrm>
            <a:off x="3347200" y="228600"/>
            <a:ext cx="5497600" cy="4739311"/>
          </a:xfrm>
          <a:prstGeom prst="hexagon">
            <a:avLst/>
          </a:prstGeom>
          <a:noFill/>
          <a:ln w="6350">
            <a:solidFill>
              <a:srgbClr val="26FD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342C8"/>
              </a:solidFill>
            </a:endParaRPr>
          </a:p>
        </p:txBody>
      </p:sp>
      <p:sp>
        <p:nvSpPr>
          <p:cNvPr id="192" name="六边形 19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16B5073-8548-40F9-92F0-6CD5148B0800}"/>
              </a:ext>
            </a:extLst>
          </p:cNvPr>
          <p:cNvSpPr/>
          <p:nvPr/>
        </p:nvSpPr>
        <p:spPr>
          <a:xfrm rot="105882">
            <a:off x="3375000" y="250781"/>
            <a:ext cx="5442000" cy="4691380"/>
          </a:xfrm>
          <a:prstGeom prst="hexagon">
            <a:avLst>
              <a:gd name="adj" fmla="val 25000"/>
              <a:gd name="vf" fmla="val 115470"/>
            </a:avLst>
          </a:prstGeom>
          <a:noFill/>
          <a:ln w="6475" cap="flat" cmpd="sng" algn="ctr">
            <a:solidFill>
              <a:srgbClr val="26FDFF">
                <a:alpha val="98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82">
              <a:solidFill>
                <a:srgbClr val="2744C5"/>
              </a:solidFill>
            </a:endParaRPr>
          </a:p>
        </p:txBody>
      </p:sp>
      <p:sp>
        <p:nvSpPr>
          <p:cNvPr id="193" name="六边形 19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8821899-7715-402E-983D-0592CD4BD791}"/>
              </a:ext>
            </a:extLst>
          </p:cNvPr>
          <p:cNvSpPr/>
          <p:nvPr/>
        </p:nvSpPr>
        <p:spPr>
          <a:xfrm rot="211765">
            <a:off x="3402800" y="272962"/>
            <a:ext cx="5386400" cy="4643448"/>
          </a:xfrm>
          <a:prstGeom prst="hexagon">
            <a:avLst>
              <a:gd name="adj" fmla="val 25000"/>
              <a:gd name="vf" fmla="val 115470"/>
            </a:avLst>
          </a:prstGeom>
          <a:noFill/>
          <a:ln w="6599" cap="flat" cmpd="sng" algn="ctr">
            <a:solidFill>
              <a:srgbClr val="26FDFF">
                <a:alpha val="196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65">
              <a:solidFill>
                <a:srgbClr val="2B47C2"/>
              </a:solidFill>
            </a:endParaRPr>
          </a:p>
        </p:txBody>
      </p:sp>
      <p:sp>
        <p:nvSpPr>
          <p:cNvPr id="194" name="六边形 19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912BC6D-3896-41F2-AAF7-FB39030FBFC8}"/>
              </a:ext>
            </a:extLst>
          </p:cNvPr>
          <p:cNvSpPr/>
          <p:nvPr/>
        </p:nvSpPr>
        <p:spPr>
          <a:xfrm rot="317647">
            <a:off x="3430601" y="295142"/>
            <a:ext cx="5330799" cy="4595517"/>
          </a:xfrm>
          <a:prstGeom prst="hexagon">
            <a:avLst>
              <a:gd name="adj" fmla="val 25000"/>
              <a:gd name="vf" fmla="val 115470"/>
            </a:avLst>
          </a:prstGeom>
          <a:noFill/>
          <a:ln w="6724" cap="flat" cmpd="sng" algn="ctr">
            <a:solidFill>
              <a:srgbClr val="26FDFF">
                <a:alpha val="294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47">
              <a:solidFill>
                <a:srgbClr val="2F4ABF"/>
              </a:solidFill>
            </a:endParaRPr>
          </a:p>
        </p:txBody>
      </p:sp>
      <p:sp>
        <p:nvSpPr>
          <p:cNvPr id="195" name="六边形 19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C884A80-5EBC-4672-B90C-D48776BE85E9}"/>
              </a:ext>
            </a:extLst>
          </p:cNvPr>
          <p:cNvSpPr/>
          <p:nvPr/>
        </p:nvSpPr>
        <p:spPr>
          <a:xfrm rot="423529">
            <a:off x="3458401" y="317323"/>
            <a:ext cx="5275199" cy="4547586"/>
          </a:xfrm>
          <a:prstGeom prst="hexagon">
            <a:avLst>
              <a:gd name="adj" fmla="val 25000"/>
              <a:gd name="vf" fmla="val 115470"/>
            </a:avLst>
          </a:prstGeom>
          <a:noFill/>
          <a:ln w="6848" cap="flat" cmpd="sng" algn="ctr">
            <a:solidFill>
              <a:srgbClr val="26FDFF">
                <a:alpha val="392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29">
              <a:solidFill>
                <a:srgbClr val="344DBC"/>
              </a:solidFill>
            </a:endParaRPr>
          </a:p>
        </p:txBody>
      </p:sp>
      <p:sp>
        <p:nvSpPr>
          <p:cNvPr id="196" name="六边形 19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A45496A6-BC82-4A94-A01E-E23EC0BA365A}"/>
              </a:ext>
            </a:extLst>
          </p:cNvPr>
          <p:cNvSpPr/>
          <p:nvPr/>
        </p:nvSpPr>
        <p:spPr>
          <a:xfrm rot="529412">
            <a:off x="3486201" y="339504"/>
            <a:ext cx="5219598" cy="4499654"/>
          </a:xfrm>
          <a:prstGeom prst="hexagon">
            <a:avLst>
              <a:gd name="adj" fmla="val 25000"/>
              <a:gd name="vf" fmla="val 115470"/>
            </a:avLst>
          </a:prstGeom>
          <a:noFill/>
          <a:ln w="6973" cap="flat" cmpd="sng" algn="ctr">
            <a:solidFill>
              <a:srgbClr val="26FDFF">
                <a:alpha val="490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12">
              <a:solidFill>
                <a:srgbClr val="3850B9"/>
              </a:solidFill>
            </a:endParaRPr>
          </a:p>
        </p:txBody>
      </p:sp>
      <p:sp>
        <p:nvSpPr>
          <p:cNvPr id="197" name="六边形 19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EFA480E-9BB4-4F0A-B08A-7FD345E0486D}"/>
              </a:ext>
            </a:extLst>
          </p:cNvPr>
          <p:cNvSpPr/>
          <p:nvPr/>
        </p:nvSpPr>
        <p:spPr>
          <a:xfrm rot="635294">
            <a:off x="3514001" y="361685"/>
            <a:ext cx="5163998" cy="4451723"/>
          </a:xfrm>
          <a:prstGeom prst="hexagon">
            <a:avLst>
              <a:gd name="adj" fmla="val 25000"/>
              <a:gd name="vf" fmla="val 115470"/>
            </a:avLst>
          </a:prstGeom>
          <a:noFill/>
          <a:ln w="7097" cap="flat" cmpd="sng" algn="ctr">
            <a:solidFill>
              <a:srgbClr val="26FDFF">
                <a:alpha val="588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94">
              <a:solidFill>
                <a:srgbClr val="3C53B7"/>
              </a:solidFill>
            </a:endParaRPr>
          </a:p>
        </p:txBody>
      </p:sp>
      <p:sp>
        <p:nvSpPr>
          <p:cNvPr id="198" name="六边形 19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2ACBF33-7101-4AC6-AC25-9612CBC2D2A3}"/>
              </a:ext>
            </a:extLst>
          </p:cNvPr>
          <p:cNvSpPr/>
          <p:nvPr/>
        </p:nvSpPr>
        <p:spPr>
          <a:xfrm rot="741176">
            <a:off x="3541801" y="383865"/>
            <a:ext cx="5108398" cy="4403792"/>
          </a:xfrm>
          <a:prstGeom prst="hexagon">
            <a:avLst>
              <a:gd name="adj" fmla="val 25000"/>
              <a:gd name="vf" fmla="val 115470"/>
            </a:avLst>
          </a:prstGeom>
          <a:noFill/>
          <a:ln w="7222" cap="flat" cmpd="sng" algn="ctr">
            <a:solidFill>
              <a:srgbClr val="26FDFF">
                <a:alpha val="686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376">
              <a:solidFill>
                <a:srgbClr val="4156B4"/>
              </a:solidFill>
            </a:endParaRPr>
          </a:p>
        </p:txBody>
      </p:sp>
      <p:sp>
        <p:nvSpPr>
          <p:cNvPr id="199" name="六边形 19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5FCC3E9-F772-421D-A84E-A946BC44FC21}"/>
              </a:ext>
            </a:extLst>
          </p:cNvPr>
          <p:cNvSpPr/>
          <p:nvPr/>
        </p:nvSpPr>
        <p:spPr>
          <a:xfrm rot="847059">
            <a:off x="3569601" y="406046"/>
            <a:ext cx="5052797" cy="4355860"/>
          </a:xfrm>
          <a:prstGeom prst="hexagon">
            <a:avLst>
              <a:gd name="adj" fmla="val 25000"/>
              <a:gd name="vf" fmla="val 115470"/>
            </a:avLst>
          </a:prstGeom>
          <a:noFill/>
          <a:ln w="7346" cap="flat" cmpd="sng" algn="ctr">
            <a:solidFill>
              <a:srgbClr val="26FDFF">
                <a:alpha val="784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59">
              <a:solidFill>
                <a:srgbClr val="4559B1"/>
              </a:solidFill>
            </a:endParaRPr>
          </a:p>
        </p:txBody>
      </p:sp>
      <p:sp>
        <p:nvSpPr>
          <p:cNvPr id="200" name="六边形 19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348158E-C00A-4443-8652-C26195130628}"/>
              </a:ext>
            </a:extLst>
          </p:cNvPr>
          <p:cNvSpPr/>
          <p:nvPr/>
        </p:nvSpPr>
        <p:spPr>
          <a:xfrm rot="952941">
            <a:off x="3597402" y="428227"/>
            <a:ext cx="4997197" cy="4307929"/>
          </a:xfrm>
          <a:prstGeom prst="hexagon">
            <a:avLst>
              <a:gd name="adj" fmla="val 25000"/>
              <a:gd name="vf" fmla="val 115470"/>
            </a:avLst>
          </a:prstGeom>
          <a:noFill/>
          <a:ln w="7471" cap="flat" cmpd="sng" algn="ctr">
            <a:solidFill>
              <a:srgbClr val="26FDFF">
                <a:alpha val="882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41">
              <a:solidFill>
                <a:srgbClr val="495BAE"/>
              </a:solidFill>
            </a:endParaRPr>
          </a:p>
        </p:txBody>
      </p:sp>
      <p:sp>
        <p:nvSpPr>
          <p:cNvPr id="201" name="六边形 20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7FA322C-7FAB-4DA7-8C3B-04993ABA3542}"/>
              </a:ext>
            </a:extLst>
          </p:cNvPr>
          <p:cNvSpPr/>
          <p:nvPr/>
        </p:nvSpPr>
        <p:spPr>
          <a:xfrm rot="1058824">
            <a:off x="3625202" y="450408"/>
            <a:ext cx="4941597" cy="4259998"/>
          </a:xfrm>
          <a:prstGeom prst="hexagon">
            <a:avLst>
              <a:gd name="adj" fmla="val 25000"/>
              <a:gd name="vf" fmla="val 115470"/>
            </a:avLst>
          </a:prstGeom>
          <a:noFill/>
          <a:ln w="7595" cap="flat" cmpd="sng" algn="ctr">
            <a:solidFill>
              <a:srgbClr val="26FDFF">
                <a:alpha val="980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24">
              <a:solidFill>
                <a:srgbClr val="4E5EAB"/>
              </a:solidFill>
            </a:endParaRPr>
          </a:p>
        </p:txBody>
      </p:sp>
      <p:sp>
        <p:nvSpPr>
          <p:cNvPr id="202" name="六边形 20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0E01B2E-2B90-4AFB-A92D-26630D21965D}"/>
              </a:ext>
            </a:extLst>
          </p:cNvPr>
          <p:cNvSpPr/>
          <p:nvPr/>
        </p:nvSpPr>
        <p:spPr>
          <a:xfrm rot="1164706">
            <a:off x="3653002" y="472588"/>
            <a:ext cx="4885996" cy="4212067"/>
          </a:xfrm>
          <a:prstGeom prst="hexagon">
            <a:avLst>
              <a:gd name="adj" fmla="val 25000"/>
              <a:gd name="vf" fmla="val 115470"/>
            </a:avLst>
          </a:prstGeom>
          <a:noFill/>
          <a:ln w="7720" cap="flat" cmpd="sng" algn="ctr">
            <a:solidFill>
              <a:srgbClr val="26FDFF">
                <a:alpha val="1078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6">
              <a:solidFill>
                <a:srgbClr val="5261A8"/>
              </a:solidFill>
            </a:endParaRPr>
          </a:p>
        </p:txBody>
      </p:sp>
      <p:sp>
        <p:nvSpPr>
          <p:cNvPr id="203" name="六边形 20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8A12529-BABE-4DE3-BACA-3E9883CC243A}"/>
              </a:ext>
            </a:extLst>
          </p:cNvPr>
          <p:cNvSpPr/>
          <p:nvPr/>
        </p:nvSpPr>
        <p:spPr>
          <a:xfrm rot="1270588">
            <a:off x="3680802" y="494769"/>
            <a:ext cx="4830396" cy="4164135"/>
          </a:xfrm>
          <a:prstGeom prst="hexagon">
            <a:avLst>
              <a:gd name="adj" fmla="val 25000"/>
              <a:gd name="vf" fmla="val 115470"/>
            </a:avLst>
          </a:prstGeom>
          <a:noFill/>
          <a:ln w="7844" cap="flat" cmpd="sng" algn="ctr">
            <a:solidFill>
              <a:srgbClr val="26FDFF">
                <a:alpha val="1176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88">
              <a:solidFill>
                <a:srgbClr val="5664A6"/>
              </a:solidFill>
            </a:endParaRPr>
          </a:p>
        </p:txBody>
      </p:sp>
      <p:sp>
        <p:nvSpPr>
          <p:cNvPr id="204" name="六边形 20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13448E84-2B4A-4326-9A1A-11E34A4F5B2E}"/>
              </a:ext>
            </a:extLst>
          </p:cNvPr>
          <p:cNvSpPr/>
          <p:nvPr/>
        </p:nvSpPr>
        <p:spPr>
          <a:xfrm rot="1376471">
            <a:off x="3708602" y="516950"/>
            <a:ext cx="4774796" cy="4116204"/>
          </a:xfrm>
          <a:prstGeom prst="hexagon">
            <a:avLst>
              <a:gd name="adj" fmla="val 25000"/>
              <a:gd name="vf" fmla="val 115470"/>
            </a:avLst>
          </a:prstGeom>
          <a:noFill/>
          <a:ln w="7969" cap="flat" cmpd="sng" algn="ctr">
            <a:solidFill>
              <a:srgbClr val="26FDFF">
                <a:alpha val="1274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71">
              <a:solidFill>
                <a:srgbClr val="5B67A3"/>
              </a:solidFill>
            </a:endParaRPr>
          </a:p>
        </p:txBody>
      </p:sp>
      <p:sp>
        <p:nvSpPr>
          <p:cNvPr id="205" name="六边形 20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43D0606-DCE9-4562-8E46-5DBD9F80ECB4}"/>
              </a:ext>
            </a:extLst>
          </p:cNvPr>
          <p:cNvSpPr/>
          <p:nvPr/>
        </p:nvSpPr>
        <p:spPr>
          <a:xfrm rot="1482353">
            <a:off x="3736403" y="539131"/>
            <a:ext cx="4719195" cy="4068273"/>
          </a:xfrm>
          <a:prstGeom prst="hexagon">
            <a:avLst>
              <a:gd name="adj" fmla="val 25000"/>
              <a:gd name="vf" fmla="val 115470"/>
            </a:avLst>
          </a:prstGeom>
          <a:noFill/>
          <a:ln w="8093" cap="flat" cmpd="sng" algn="ctr">
            <a:solidFill>
              <a:srgbClr val="26FDFF">
                <a:alpha val="1372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953">
              <a:solidFill>
                <a:srgbClr val="5F6AA0"/>
              </a:solidFill>
            </a:endParaRPr>
          </a:p>
        </p:txBody>
      </p:sp>
      <p:sp>
        <p:nvSpPr>
          <p:cNvPr id="206" name="六边形 20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516D260-19C4-4E39-BF5D-BB58A1221707}"/>
              </a:ext>
            </a:extLst>
          </p:cNvPr>
          <p:cNvSpPr/>
          <p:nvPr/>
        </p:nvSpPr>
        <p:spPr>
          <a:xfrm rot="1588235">
            <a:off x="3764203" y="561311"/>
            <a:ext cx="4663595" cy="4020341"/>
          </a:xfrm>
          <a:prstGeom prst="hexagon">
            <a:avLst>
              <a:gd name="adj" fmla="val 25000"/>
              <a:gd name="vf" fmla="val 115470"/>
            </a:avLst>
          </a:prstGeom>
          <a:noFill/>
          <a:ln w="8218" cap="flat" cmpd="sng" algn="ctr">
            <a:solidFill>
              <a:srgbClr val="26FDFF">
                <a:alpha val="1470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35">
              <a:solidFill>
                <a:srgbClr val="636D9D"/>
              </a:solidFill>
            </a:endParaRPr>
          </a:p>
        </p:txBody>
      </p:sp>
      <p:sp>
        <p:nvSpPr>
          <p:cNvPr id="207" name="六边形 20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E49710A-035A-4F09-BB8A-89993944D791}"/>
              </a:ext>
            </a:extLst>
          </p:cNvPr>
          <p:cNvSpPr/>
          <p:nvPr/>
        </p:nvSpPr>
        <p:spPr>
          <a:xfrm rot="1694118">
            <a:off x="3792003" y="583492"/>
            <a:ext cx="4607995" cy="3972410"/>
          </a:xfrm>
          <a:prstGeom prst="hexagon">
            <a:avLst>
              <a:gd name="adj" fmla="val 25000"/>
              <a:gd name="vf" fmla="val 115470"/>
            </a:avLst>
          </a:prstGeom>
          <a:noFill/>
          <a:ln w="8342" cap="flat" cmpd="sng" algn="ctr">
            <a:solidFill>
              <a:srgbClr val="26FDFF">
                <a:alpha val="1568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18">
              <a:solidFill>
                <a:srgbClr val="68709A"/>
              </a:solidFill>
            </a:endParaRPr>
          </a:p>
        </p:txBody>
      </p:sp>
      <p:sp>
        <p:nvSpPr>
          <p:cNvPr id="208" name="六边形 20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4A9E927-8AA3-45D8-9AFF-06F7B5F6F853}"/>
              </a:ext>
            </a:extLst>
          </p:cNvPr>
          <p:cNvSpPr/>
          <p:nvPr/>
        </p:nvSpPr>
        <p:spPr>
          <a:xfrm rot="1800000">
            <a:off x="3819803" y="605673"/>
            <a:ext cx="4552394" cy="3924478"/>
          </a:xfrm>
          <a:prstGeom prst="hexagon">
            <a:avLst>
              <a:gd name="adj" fmla="val 25000"/>
              <a:gd name="vf" fmla="val 115470"/>
            </a:avLst>
          </a:prstGeom>
          <a:noFill/>
          <a:ln w="8467" cap="flat" cmpd="sng" algn="ctr">
            <a:solidFill>
              <a:srgbClr val="26FDFF">
                <a:alpha val="1666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6C7398"/>
              </a:solidFill>
            </a:endParaRPr>
          </a:p>
        </p:txBody>
      </p:sp>
      <p:sp>
        <p:nvSpPr>
          <p:cNvPr id="209" name="六边形 20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9B293C1-10A4-4F1B-BDE6-9FCD68B9B94C}"/>
              </a:ext>
            </a:extLst>
          </p:cNvPr>
          <p:cNvSpPr/>
          <p:nvPr/>
        </p:nvSpPr>
        <p:spPr>
          <a:xfrm rot="1905882">
            <a:off x="3847603" y="627854"/>
            <a:ext cx="4496794" cy="3876547"/>
          </a:xfrm>
          <a:prstGeom prst="hexagon">
            <a:avLst>
              <a:gd name="adj" fmla="val 25000"/>
              <a:gd name="vf" fmla="val 115470"/>
            </a:avLst>
          </a:prstGeom>
          <a:noFill/>
          <a:ln w="8591" cap="flat" cmpd="sng" algn="ctr">
            <a:solidFill>
              <a:srgbClr val="26FDFF">
                <a:alpha val="1764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82">
              <a:solidFill>
                <a:srgbClr val="707595"/>
              </a:solidFill>
            </a:endParaRPr>
          </a:p>
        </p:txBody>
      </p:sp>
      <p:sp>
        <p:nvSpPr>
          <p:cNvPr id="210" name="六边形 20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BC71478B-C420-4109-9D4A-B46BFDB38243}"/>
              </a:ext>
            </a:extLst>
          </p:cNvPr>
          <p:cNvSpPr/>
          <p:nvPr/>
        </p:nvSpPr>
        <p:spPr>
          <a:xfrm rot="2011765">
            <a:off x="3875403" y="650035"/>
            <a:ext cx="4441194" cy="3828616"/>
          </a:xfrm>
          <a:prstGeom prst="hexagon">
            <a:avLst>
              <a:gd name="adj" fmla="val 25000"/>
              <a:gd name="vf" fmla="val 115470"/>
            </a:avLst>
          </a:prstGeom>
          <a:noFill/>
          <a:ln w="8716" cap="flat" cmpd="sng" algn="ctr">
            <a:solidFill>
              <a:srgbClr val="26FDFF">
                <a:alpha val="1862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365">
              <a:solidFill>
                <a:srgbClr val="747892"/>
              </a:solidFill>
            </a:endParaRPr>
          </a:p>
        </p:txBody>
      </p:sp>
      <p:sp>
        <p:nvSpPr>
          <p:cNvPr id="211" name="六边形 21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DE0FE0B-9F15-4FD8-995E-61E8ED52FC76}"/>
              </a:ext>
            </a:extLst>
          </p:cNvPr>
          <p:cNvSpPr/>
          <p:nvPr/>
        </p:nvSpPr>
        <p:spPr>
          <a:xfrm rot="2117647">
            <a:off x="3903204" y="672215"/>
            <a:ext cx="4385594" cy="3780684"/>
          </a:xfrm>
          <a:prstGeom prst="hexagon">
            <a:avLst>
              <a:gd name="adj" fmla="val 25000"/>
              <a:gd name="vf" fmla="val 115470"/>
            </a:avLst>
          </a:prstGeom>
          <a:noFill/>
          <a:ln w="8840" cap="flat" cmpd="sng" algn="ctr">
            <a:solidFill>
              <a:srgbClr val="26FDFF">
                <a:alpha val="1960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447">
              <a:solidFill>
                <a:srgbClr val="797B8F"/>
              </a:solidFill>
            </a:endParaRPr>
          </a:p>
        </p:txBody>
      </p:sp>
      <p:sp>
        <p:nvSpPr>
          <p:cNvPr id="212" name="六边形 21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4191D93-692F-4BB9-9F21-9E0D6A5E28B1}"/>
              </a:ext>
            </a:extLst>
          </p:cNvPr>
          <p:cNvSpPr/>
          <p:nvPr/>
        </p:nvSpPr>
        <p:spPr>
          <a:xfrm rot="2223529">
            <a:off x="3931004" y="694396"/>
            <a:ext cx="4329993" cy="3732753"/>
          </a:xfrm>
          <a:prstGeom prst="hexagon">
            <a:avLst>
              <a:gd name="adj" fmla="val 25000"/>
              <a:gd name="vf" fmla="val 115470"/>
            </a:avLst>
          </a:prstGeom>
          <a:noFill/>
          <a:ln w="8965" cap="flat" cmpd="sng" algn="ctr">
            <a:solidFill>
              <a:srgbClr val="26FDFF">
                <a:alpha val="2058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29">
              <a:solidFill>
                <a:srgbClr val="7D7E8C"/>
              </a:solidFill>
            </a:endParaRPr>
          </a:p>
        </p:txBody>
      </p:sp>
      <p:sp>
        <p:nvSpPr>
          <p:cNvPr id="213" name="六边形 21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DEFF938-9C45-4B4F-9A51-B58341868BBA}"/>
              </a:ext>
            </a:extLst>
          </p:cNvPr>
          <p:cNvSpPr/>
          <p:nvPr/>
        </p:nvSpPr>
        <p:spPr>
          <a:xfrm rot="2329412">
            <a:off x="3958804" y="716577"/>
            <a:ext cx="4274393" cy="3684822"/>
          </a:xfrm>
          <a:prstGeom prst="hexagon">
            <a:avLst>
              <a:gd name="adj" fmla="val 25000"/>
              <a:gd name="vf" fmla="val 115470"/>
            </a:avLst>
          </a:prstGeom>
          <a:noFill/>
          <a:ln w="9089" cap="flat" cmpd="sng" algn="ctr">
            <a:solidFill>
              <a:srgbClr val="26FDFF">
                <a:alpha val="2156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12">
              <a:solidFill>
                <a:srgbClr val="818189"/>
              </a:solidFill>
            </a:endParaRPr>
          </a:p>
        </p:txBody>
      </p:sp>
      <p:sp>
        <p:nvSpPr>
          <p:cNvPr id="214" name="六边形 21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AAED167-978C-4B87-BA4C-4D9FF944FA0D}"/>
              </a:ext>
            </a:extLst>
          </p:cNvPr>
          <p:cNvSpPr/>
          <p:nvPr/>
        </p:nvSpPr>
        <p:spPr>
          <a:xfrm rot="2435294">
            <a:off x="3986604" y="738758"/>
            <a:ext cx="4218792" cy="3636890"/>
          </a:xfrm>
          <a:prstGeom prst="hexagon">
            <a:avLst>
              <a:gd name="adj" fmla="val 25000"/>
              <a:gd name="vf" fmla="val 115470"/>
            </a:avLst>
          </a:prstGeom>
          <a:noFill/>
          <a:ln w="9214" cap="flat" cmpd="sng" algn="ctr">
            <a:solidFill>
              <a:srgbClr val="26FDFF">
                <a:alpha val="2254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94">
              <a:solidFill>
                <a:srgbClr val="868487"/>
              </a:solidFill>
            </a:endParaRPr>
          </a:p>
        </p:txBody>
      </p:sp>
      <p:sp>
        <p:nvSpPr>
          <p:cNvPr id="215" name="六边形 21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10804DE-537E-4FA6-8FBB-FB0DB76FA7AB}"/>
              </a:ext>
            </a:extLst>
          </p:cNvPr>
          <p:cNvSpPr/>
          <p:nvPr/>
        </p:nvSpPr>
        <p:spPr>
          <a:xfrm rot="2541176">
            <a:off x="4014404" y="760938"/>
            <a:ext cx="4163192" cy="3588959"/>
          </a:xfrm>
          <a:prstGeom prst="hexagon">
            <a:avLst>
              <a:gd name="adj" fmla="val 25000"/>
              <a:gd name="vf" fmla="val 115470"/>
            </a:avLst>
          </a:prstGeom>
          <a:noFill/>
          <a:ln w="9338" cap="flat" cmpd="sng" algn="ctr">
            <a:solidFill>
              <a:srgbClr val="26FDFF">
                <a:alpha val="2352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776">
              <a:solidFill>
                <a:srgbClr val="8A8784"/>
              </a:solidFill>
            </a:endParaRPr>
          </a:p>
        </p:txBody>
      </p:sp>
      <p:sp>
        <p:nvSpPr>
          <p:cNvPr id="216" name="六边形 21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917361A-079D-4C71-855E-AAAC457B38A2}"/>
              </a:ext>
            </a:extLst>
          </p:cNvPr>
          <p:cNvSpPr/>
          <p:nvPr/>
        </p:nvSpPr>
        <p:spPr>
          <a:xfrm rot="2647059">
            <a:off x="4042204" y="783119"/>
            <a:ext cx="4107592" cy="3541028"/>
          </a:xfrm>
          <a:prstGeom prst="hexagon">
            <a:avLst>
              <a:gd name="adj" fmla="val 25000"/>
              <a:gd name="vf" fmla="val 115470"/>
            </a:avLst>
          </a:prstGeom>
          <a:noFill/>
          <a:ln w="9463" cap="flat" cmpd="sng" algn="ctr">
            <a:solidFill>
              <a:srgbClr val="26FDFF">
                <a:alpha val="2451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859">
              <a:solidFill>
                <a:srgbClr val="8E8A81"/>
              </a:solidFill>
            </a:endParaRPr>
          </a:p>
        </p:txBody>
      </p:sp>
      <p:sp>
        <p:nvSpPr>
          <p:cNvPr id="217" name="六边形 21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5502E26-0B10-4D67-A487-11D3A37E6E01}"/>
              </a:ext>
            </a:extLst>
          </p:cNvPr>
          <p:cNvSpPr/>
          <p:nvPr/>
        </p:nvSpPr>
        <p:spPr>
          <a:xfrm rot="2752941">
            <a:off x="4070005" y="805300"/>
            <a:ext cx="4051991" cy="3493096"/>
          </a:xfrm>
          <a:prstGeom prst="hexagon">
            <a:avLst>
              <a:gd name="adj" fmla="val 25000"/>
              <a:gd name="vf" fmla="val 115470"/>
            </a:avLst>
          </a:prstGeom>
          <a:noFill/>
          <a:ln w="9587" cap="flat" cmpd="sng" algn="ctr">
            <a:solidFill>
              <a:srgbClr val="26FDFF">
                <a:alpha val="2549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941">
              <a:solidFill>
                <a:srgbClr val="938C7E"/>
              </a:solidFill>
            </a:endParaRPr>
          </a:p>
        </p:txBody>
      </p:sp>
      <p:sp>
        <p:nvSpPr>
          <p:cNvPr id="218" name="六边形 21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BCFE854-5FB5-4FD8-92FC-52B72DECF80C}"/>
              </a:ext>
            </a:extLst>
          </p:cNvPr>
          <p:cNvSpPr/>
          <p:nvPr/>
        </p:nvSpPr>
        <p:spPr>
          <a:xfrm rot="2858824">
            <a:off x="4097805" y="827481"/>
            <a:ext cx="3996391" cy="3445165"/>
          </a:xfrm>
          <a:prstGeom prst="hexagon">
            <a:avLst>
              <a:gd name="adj" fmla="val 25000"/>
              <a:gd name="vf" fmla="val 115470"/>
            </a:avLst>
          </a:prstGeom>
          <a:noFill/>
          <a:ln w="9712" cap="flat" cmpd="sng" algn="ctr">
            <a:solidFill>
              <a:srgbClr val="26FDFF">
                <a:alpha val="2647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24">
              <a:solidFill>
                <a:srgbClr val="978F7B"/>
              </a:solidFill>
            </a:endParaRPr>
          </a:p>
        </p:txBody>
      </p:sp>
      <p:sp>
        <p:nvSpPr>
          <p:cNvPr id="219" name="六边形 21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DB81799-2441-4DBF-8759-9F87D9FD8702}"/>
              </a:ext>
            </a:extLst>
          </p:cNvPr>
          <p:cNvSpPr/>
          <p:nvPr/>
        </p:nvSpPr>
        <p:spPr>
          <a:xfrm rot="2964706">
            <a:off x="4125605" y="849661"/>
            <a:ext cx="3940791" cy="3397234"/>
          </a:xfrm>
          <a:prstGeom prst="hexagon">
            <a:avLst>
              <a:gd name="adj" fmla="val 25000"/>
              <a:gd name="vf" fmla="val 115470"/>
            </a:avLst>
          </a:prstGeom>
          <a:noFill/>
          <a:ln w="9836" cap="flat" cmpd="sng" algn="ctr">
            <a:solidFill>
              <a:srgbClr val="26FDFF">
                <a:alpha val="2745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106">
              <a:solidFill>
                <a:srgbClr val="9B9278"/>
              </a:solidFill>
            </a:endParaRPr>
          </a:p>
        </p:txBody>
      </p:sp>
      <p:sp>
        <p:nvSpPr>
          <p:cNvPr id="220" name="六边形 21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9CB2A3B-38FC-4B4E-87A6-87A906754E19}"/>
              </a:ext>
            </a:extLst>
          </p:cNvPr>
          <p:cNvSpPr/>
          <p:nvPr/>
        </p:nvSpPr>
        <p:spPr>
          <a:xfrm rot="3070588">
            <a:off x="4153405" y="871842"/>
            <a:ext cx="3885190" cy="3349303"/>
          </a:xfrm>
          <a:prstGeom prst="hexagon">
            <a:avLst>
              <a:gd name="adj" fmla="val 25000"/>
              <a:gd name="vf" fmla="val 115470"/>
            </a:avLst>
          </a:prstGeom>
          <a:noFill/>
          <a:ln w="9961" cap="flat" cmpd="sng" algn="ctr">
            <a:solidFill>
              <a:srgbClr val="26FDFF">
                <a:alpha val="2843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188">
              <a:solidFill>
                <a:srgbClr val="A09576"/>
              </a:solidFill>
            </a:endParaRPr>
          </a:p>
        </p:txBody>
      </p:sp>
      <p:sp>
        <p:nvSpPr>
          <p:cNvPr id="221" name="六边形 22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763E774-4E7C-48D4-91DF-DC3978C63F35}"/>
              </a:ext>
            </a:extLst>
          </p:cNvPr>
          <p:cNvSpPr/>
          <p:nvPr/>
        </p:nvSpPr>
        <p:spPr>
          <a:xfrm rot="3176471">
            <a:off x="4181205" y="894023"/>
            <a:ext cx="3829590" cy="3301371"/>
          </a:xfrm>
          <a:prstGeom prst="hexagon">
            <a:avLst>
              <a:gd name="adj" fmla="val 25000"/>
              <a:gd name="vf" fmla="val 115470"/>
            </a:avLst>
          </a:prstGeom>
          <a:noFill/>
          <a:ln w="10085" cap="flat" cmpd="sng" algn="ctr">
            <a:solidFill>
              <a:srgbClr val="26FDFF">
                <a:alpha val="2941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271">
              <a:solidFill>
                <a:srgbClr val="A49873"/>
              </a:solidFill>
            </a:endParaRPr>
          </a:p>
        </p:txBody>
      </p:sp>
      <p:sp>
        <p:nvSpPr>
          <p:cNvPr id="222" name="六边形 22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110A424-2BB0-4CEA-9D2A-39CA8C6B2BB4}"/>
              </a:ext>
            </a:extLst>
          </p:cNvPr>
          <p:cNvSpPr/>
          <p:nvPr/>
        </p:nvSpPr>
        <p:spPr>
          <a:xfrm rot="3282353">
            <a:off x="4209005" y="916204"/>
            <a:ext cx="3773990" cy="3253440"/>
          </a:xfrm>
          <a:prstGeom prst="hexagon">
            <a:avLst>
              <a:gd name="adj" fmla="val 25000"/>
              <a:gd name="vf" fmla="val 115470"/>
            </a:avLst>
          </a:prstGeom>
          <a:noFill/>
          <a:ln w="10210" cap="flat" cmpd="sng" algn="ctr">
            <a:solidFill>
              <a:srgbClr val="26FDFF">
                <a:alpha val="3039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353">
              <a:solidFill>
                <a:srgbClr val="A89B70"/>
              </a:solidFill>
            </a:endParaRPr>
          </a:p>
        </p:txBody>
      </p:sp>
      <p:sp>
        <p:nvSpPr>
          <p:cNvPr id="223" name="六边形 22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85B1CC2-1B6F-48C3-BD53-A14AE4273899}"/>
              </a:ext>
            </a:extLst>
          </p:cNvPr>
          <p:cNvSpPr/>
          <p:nvPr/>
        </p:nvSpPr>
        <p:spPr>
          <a:xfrm rot="3388235">
            <a:off x="4236806" y="938384"/>
            <a:ext cx="3718389" cy="3205508"/>
          </a:xfrm>
          <a:prstGeom prst="hexagon">
            <a:avLst>
              <a:gd name="adj" fmla="val 25000"/>
              <a:gd name="vf" fmla="val 115470"/>
            </a:avLst>
          </a:prstGeom>
          <a:noFill/>
          <a:ln w="10334" cap="flat" cmpd="sng" algn="ctr">
            <a:solidFill>
              <a:srgbClr val="26FDFF">
                <a:alpha val="3137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435">
              <a:solidFill>
                <a:srgbClr val="AD9E6D"/>
              </a:solidFill>
            </a:endParaRPr>
          </a:p>
        </p:txBody>
      </p:sp>
      <p:sp>
        <p:nvSpPr>
          <p:cNvPr id="224" name="六边形 22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A9913EA-746F-4CC2-8181-CE006EC83B6A}"/>
              </a:ext>
            </a:extLst>
          </p:cNvPr>
          <p:cNvSpPr/>
          <p:nvPr/>
        </p:nvSpPr>
        <p:spPr>
          <a:xfrm rot="3494118">
            <a:off x="4264606" y="960565"/>
            <a:ext cx="3662789" cy="3157577"/>
          </a:xfrm>
          <a:prstGeom prst="hexagon">
            <a:avLst>
              <a:gd name="adj" fmla="val 25000"/>
              <a:gd name="vf" fmla="val 115470"/>
            </a:avLst>
          </a:prstGeom>
          <a:noFill/>
          <a:ln w="10459" cap="flat" cmpd="sng" algn="ctr">
            <a:solidFill>
              <a:srgbClr val="26FDFF">
                <a:alpha val="3235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518">
              <a:solidFill>
                <a:srgbClr val="B1A16A"/>
              </a:solidFill>
            </a:endParaRPr>
          </a:p>
        </p:txBody>
      </p:sp>
      <p:sp>
        <p:nvSpPr>
          <p:cNvPr id="225" name="六边形 22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A36507E-6237-4AEB-9CC6-65318AE0464D}"/>
              </a:ext>
            </a:extLst>
          </p:cNvPr>
          <p:cNvSpPr/>
          <p:nvPr/>
        </p:nvSpPr>
        <p:spPr>
          <a:xfrm rot="3600000">
            <a:off x="4292406" y="982746"/>
            <a:ext cx="3607189" cy="3109646"/>
          </a:xfrm>
          <a:prstGeom prst="hexagon">
            <a:avLst>
              <a:gd name="adj" fmla="val 25000"/>
              <a:gd name="vf" fmla="val 115470"/>
            </a:avLst>
          </a:prstGeom>
          <a:noFill/>
          <a:ln w="10583" cap="flat" cmpd="sng" algn="ctr">
            <a:solidFill>
              <a:srgbClr val="26FDFF">
                <a:alpha val="3333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600">
              <a:solidFill>
                <a:srgbClr val="B5A468"/>
              </a:solidFill>
            </a:endParaRPr>
          </a:p>
        </p:txBody>
      </p:sp>
      <p:sp>
        <p:nvSpPr>
          <p:cNvPr id="226" name="六边形 22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0E62315-9FB5-4E91-BD80-E2C898148FCC}"/>
              </a:ext>
            </a:extLst>
          </p:cNvPr>
          <p:cNvSpPr/>
          <p:nvPr/>
        </p:nvSpPr>
        <p:spPr>
          <a:xfrm rot="3705882">
            <a:off x="4320206" y="1004927"/>
            <a:ext cx="3551588" cy="3061714"/>
          </a:xfrm>
          <a:prstGeom prst="hexagon">
            <a:avLst>
              <a:gd name="adj" fmla="val 25000"/>
              <a:gd name="vf" fmla="val 115470"/>
            </a:avLst>
          </a:prstGeom>
          <a:noFill/>
          <a:ln w="10708" cap="flat" cmpd="sng" algn="ctr">
            <a:solidFill>
              <a:srgbClr val="26FDFF">
                <a:alpha val="3431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682">
              <a:solidFill>
                <a:srgbClr val="B9A665"/>
              </a:solidFill>
            </a:endParaRPr>
          </a:p>
        </p:txBody>
      </p:sp>
      <p:sp>
        <p:nvSpPr>
          <p:cNvPr id="227" name="六边形 22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DFD11FC-A158-4130-8717-432B35780360}"/>
              </a:ext>
            </a:extLst>
          </p:cNvPr>
          <p:cNvSpPr/>
          <p:nvPr/>
        </p:nvSpPr>
        <p:spPr>
          <a:xfrm rot="3811765">
            <a:off x="4348006" y="1027108"/>
            <a:ext cx="3495988" cy="3013783"/>
          </a:xfrm>
          <a:prstGeom prst="hexagon">
            <a:avLst>
              <a:gd name="adj" fmla="val 25000"/>
              <a:gd name="vf" fmla="val 115470"/>
            </a:avLst>
          </a:prstGeom>
          <a:noFill/>
          <a:ln w="10832" cap="flat" cmpd="sng" algn="ctr">
            <a:solidFill>
              <a:srgbClr val="26FDFF">
                <a:alpha val="3529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765">
              <a:solidFill>
                <a:srgbClr val="BEA962"/>
              </a:solidFill>
            </a:endParaRPr>
          </a:p>
        </p:txBody>
      </p:sp>
      <p:sp>
        <p:nvSpPr>
          <p:cNvPr id="228" name="六边形 22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779ACF2-DDAA-488C-873C-7B1D049DEA34}"/>
              </a:ext>
            </a:extLst>
          </p:cNvPr>
          <p:cNvSpPr/>
          <p:nvPr/>
        </p:nvSpPr>
        <p:spPr>
          <a:xfrm rot="3917647">
            <a:off x="4375807" y="1049288"/>
            <a:ext cx="3440388" cy="2965852"/>
          </a:xfrm>
          <a:prstGeom prst="hexagon">
            <a:avLst>
              <a:gd name="adj" fmla="val 25000"/>
              <a:gd name="vf" fmla="val 115470"/>
            </a:avLst>
          </a:prstGeom>
          <a:noFill/>
          <a:ln w="10957" cap="flat" cmpd="sng" algn="ctr">
            <a:solidFill>
              <a:srgbClr val="26FDFF">
                <a:alpha val="3627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47">
              <a:solidFill>
                <a:srgbClr val="C2AC5F"/>
              </a:solidFill>
            </a:endParaRPr>
          </a:p>
        </p:txBody>
      </p:sp>
      <p:sp>
        <p:nvSpPr>
          <p:cNvPr id="229" name="六边形 22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0E6E417-82EF-4E0F-AB2B-D0619D655409}"/>
              </a:ext>
            </a:extLst>
          </p:cNvPr>
          <p:cNvSpPr/>
          <p:nvPr/>
        </p:nvSpPr>
        <p:spPr>
          <a:xfrm rot="4023529">
            <a:off x="4403607" y="1071469"/>
            <a:ext cx="3384788" cy="2917920"/>
          </a:xfrm>
          <a:prstGeom prst="hexagon">
            <a:avLst>
              <a:gd name="adj" fmla="val 25000"/>
              <a:gd name="vf" fmla="val 115470"/>
            </a:avLst>
          </a:prstGeom>
          <a:noFill/>
          <a:ln w="11081" cap="flat" cmpd="sng" algn="ctr">
            <a:solidFill>
              <a:srgbClr val="26FDFF">
                <a:alpha val="3725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929">
              <a:solidFill>
                <a:srgbClr val="C6AF5C"/>
              </a:solidFill>
            </a:endParaRPr>
          </a:p>
        </p:txBody>
      </p:sp>
      <p:sp>
        <p:nvSpPr>
          <p:cNvPr id="230" name="六边形 22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82A3060-D42D-4E2F-906F-2555FB345DC0}"/>
              </a:ext>
            </a:extLst>
          </p:cNvPr>
          <p:cNvSpPr/>
          <p:nvPr/>
        </p:nvSpPr>
        <p:spPr>
          <a:xfrm rot="4129412">
            <a:off x="4431407" y="1093650"/>
            <a:ext cx="3329187" cy="2869989"/>
          </a:xfrm>
          <a:prstGeom prst="hexagon">
            <a:avLst>
              <a:gd name="adj" fmla="val 25000"/>
              <a:gd name="vf" fmla="val 115470"/>
            </a:avLst>
          </a:prstGeom>
          <a:noFill/>
          <a:ln w="11206" cap="flat" cmpd="sng" algn="ctr">
            <a:solidFill>
              <a:srgbClr val="26FDFF">
                <a:alpha val="3823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12">
              <a:solidFill>
                <a:srgbClr val="CBB259"/>
              </a:solidFill>
            </a:endParaRPr>
          </a:p>
        </p:txBody>
      </p:sp>
      <p:sp>
        <p:nvSpPr>
          <p:cNvPr id="231" name="六边形 23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1445049-0041-4468-A0B9-E356276F5765}"/>
              </a:ext>
            </a:extLst>
          </p:cNvPr>
          <p:cNvSpPr/>
          <p:nvPr/>
        </p:nvSpPr>
        <p:spPr>
          <a:xfrm rot="4235294">
            <a:off x="4459207" y="1115831"/>
            <a:ext cx="3273587" cy="2822058"/>
          </a:xfrm>
          <a:prstGeom prst="hexagon">
            <a:avLst>
              <a:gd name="adj" fmla="val 25000"/>
              <a:gd name="vf" fmla="val 115470"/>
            </a:avLst>
          </a:prstGeom>
          <a:noFill/>
          <a:ln w="11330" cap="flat" cmpd="sng" algn="ctr">
            <a:solidFill>
              <a:srgbClr val="26FDFF">
                <a:alpha val="3921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94">
              <a:solidFill>
                <a:srgbClr val="CFB557"/>
              </a:solidFill>
            </a:endParaRPr>
          </a:p>
        </p:txBody>
      </p:sp>
      <p:sp>
        <p:nvSpPr>
          <p:cNvPr id="232" name="六边形 23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8A514C1-9F9D-4D46-B757-4DA55C5D06E9}"/>
              </a:ext>
            </a:extLst>
          </p:cNvPr>
          <p:cNvSpPr/>
          <p:nvPr/>
        </p:nvSpPr>
        <p:spPr>
          <a:xfrm rot="4341177">
            <a:off x="4487008" y="1138011"/>
            <a:ext cx="3217986" cy="2774126"/>
          </a:xfrm>
          <a:prstGeom prst="hexagon">
            <a:avLst>
              <a:gd name="adj" fmla="val 25000"/>
              <a:gd name="vf" fmla="val 115470"/>
            </a:avLst>
          </a:prstGeom>
          <a:noFill/>
          <a:ln w="11455" cap="flat" cmpd="sng" algn="ctr">
            <a:solidFill>
              <a:srgbClr val="26FDFF">
                <a:alpha val="4019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176">
              <a:solidFill>
                <a:srgbClr val="D3B854"/>
              </a:solidFill>
            </a:endParaRPr>
          </a:p>
        </p:txBody>
      </p:sp>
      <p:sp>
        <p:nvSpPr>
          <p:cNvPr id="233" name="六边形 23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5BA1DC2-10D6-42D3-9E55-7512E96666F8}"/>
              </a:ext>
            </a:extLst>
          </p:cNvPr>
          <p:cNvSpPr/>
          <p:nvPr/>
        </p:nvSpPr>
        <p:spPr>
          <a:xfrm rot="4447059">
            <a:off x="4514807" y="1160192"/>
            <a:ext cx="3162386" cy="2726195"/>
          </a:xfrm>
          <a:prstGeom prst="hexagon">
            <a:avLst>
              <a:gd name="adj" fmla="val 25000"/>
              <a:gd name="vf" fmla="val 115470"/>
            </a:avLst>
          </a:prstGeom>
          <a:noFill/>
          <a:ln w="11579" cap="flat" cmpd="sng" algn="ctr">
            <a:solidFill>
              <a:srgbClr val="26FDFF">
                <a:alpha val="4117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259">
              <a:solidFill>
                <a:srgbClr val="D8BB51"/>
              </a:solidFill>
            </a:endParaRPr>
          </a:p>
        </p:txBody>
      </p:sp>
      <p:sp>
        <p:nvSpPr>
          <p:cNvPr id="234" name="六边形 23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3656A48-99E8-4455-9DC1-759BB661AACB}"/>
              </a:ext>
            </a:extLst>
          </p:cNvPr>
          <p:cNvSpPr/>
          <p:nvPr/>
        </p:nvSpPr>
        <p:spPr>
          <a:xfrm rot="4552941">
            <a:off x="4542608" y="1182373"/>
            <a:ext cx="3106786" cy="2678264"/>
          </a:xfrm>
          <a:prstGeom prst="hexagon">
            <a:avLst>
              <a:gd name="adj" fmla="val 25000"/>
              <a:gd name="vf" fmla="val 115470"/>
            </a:avLst>
          </a:prstGeom>
          <a:noFill/>
          <a:ln w="11704" cap="flat" cmpd="sng" algn="ctr">
            <a:solidFill>
              <a:srgbClr val="26FDFF">
                <a:alpha val="4215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341">
              <a:solidFill>
                <a:srgbClr val="DCBD4E"/>
              </a:solidFill>
            </a:endParaRPr>
          </a:p>
        </p:txBody>
      </p:sp>
      <p:sp>
        <p:nvSpPr>
          <p:cNvPr id="235" name="六边形 23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8E54F95-F55C-4556-829D-A86A377A4B9F}"/>
              </a:ext>
            </a:extLst>
          </p:cNvPr>
          <p:cNvSpPr/>
          <p:nvPr/>
        </p:nvSpPr>
        <p:spPr>
          <a:xfrm rot="4658823">
            <a:off x="4570408" y="1204554"/>
            <a:ext cx="3051185" cy="2630332"/>
          </a:xfrm>
          <a:prstGeom prst="hexagon">
            <a:avLst>
              <a:gd name="adj" fmla="val 25000"/>
              <a:gd name="vf" fmla="val 115470"/>
            </a:avLst>
          </a:prstGeom>
          <a:noFill/>
          <a:ln w="11828" cap="flat" cmpd="sng" algn="ctr">
            <a:solidFill>
              <a:srgbClr val="26FDFF">
                <a:alpha val="4313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24">
              <a:solidFill>
                <a:srgbClr val="E0C04B"/>
              </a:solidFill>
            </a:endParaRPr>
          </a:p>
        </p:txBody>
      </p:sp>
      <p:sp>
        <p:nvSpPr>
          <p:cNvPr id="236" name="六边形 23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AE3A0D9-542F-4A99-BAE9-8220CE066073}"/>
              </a:ext>
            </a:extLst>
          </p:cNvPr>
          <p:cNvSpPr/>
          <p:nvPr/>
        </p:nvSpPr>
        <p:spPr>
          <a:xfrm rot="4764706">
            <a:off x="4598208" y="1226734"/>
            <a:ext cx="2995585" cy="2582401"/>
          </a:xfrm>
          <a:prstGeom prst="hexagon">
            <a:avLst>
              <a:gd name="adj" fmla="val 25000"/>
              <a:gd name="vf" fmla="val 115470"/>
            </a:avLst>
          </a:prstGeom>
          <a:noFill/>
          <a:ln w="11953" cap="flat" cmpd="sng" algn="ctr">
            <a:solidFill>
              <a:srgbClr val="26FDFF">
                <a:alpha val="4411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506">
              <a:solidFill>
                <a:srgbClr val="E5C348"/>
              </a:solidFill>
            </a:endParaRPr>
          </a:p>
        </p:txBody>
      </p:sp>
      <p:sp>
        <p:nvSpPr>
          <p:cNvPr id="237" name="六边形 23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9A56B45-D8B6-4953-AFC5-B46C97E6A998}"/>
              </a:ext>
            </a:extLst>
          </p:cNvPr>
          <p:cNvSpPr/>
          <p:nvPr/>
        </p:nvSpPr>
        <p:spPr>
          <a:xfrm rot="4870588">
            <a:off x="4626008" y="1248915"/>
            <a:ext cx="2939985" cy="2534470"/>
          </a:xfrm>
          <a:prstGeom prst="hexagon">
            <a:avLst>
              <a:gd name="adj" fmla="val 25000"/>
              <a:gd name="vf" fmla="val 115470"/>
            </a:avLst>
          </a:prstGeom>
          <a:noFill/>
          <a:ln w="12077" cap="flat" cmpd="sng" algn="ctr">
            <a:solidFill>
              <a:srgbClr val="26FDFF">
                <a:alpha val="4509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588">
              <a:solidFill>
                <a:srgbClr val="E9C646"/>
              </a:solidFill>
            </a:endParaRPr>
          </a:p>
        </p:txBody>
      </p:sp>
      <p:sp>
        <p:nvSpPr>
          <p:cNvPr id="238" name="六边形 23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A4F253D-6B1D-4BBA-A743-53BBCFB90CC9}"/>
              </a:ext>
            </a:extLst>
          </p:cNvPr>
          <p:cNvSpPr/>
          <p:nvPr/>
        </p:nvSpPr>
        <p:spPr>
          <a:xfrm rot="4976471">
            <a:off x="4653809" y="1271096"/>
            <a:ext cx="2884384" cy="2486538"/>
          </a:xfrm>
          <a:prstGeom prst="hexagon">
            <a:avLst>
              <a:gd name="adj" fmla="val 25000"/>
              <a:gd name="vf" fmla="val 115470"/>
            </a:avLst>
          </a:prstGeom>
          <a:noFill/>
          <a:ln w="12202" cap="flat" cmpd="sng" algn="ctr">
            <a:solidFill>
              <a:srgbClr val="26FDFF">
                <a:alpha val="4607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671">
              <a:solidFill>
                <a:srgbClr val="EDC943"/>
              </a:solidFill>
            </a:endParaRPr>
          </a:p>
        </p:txBody>
      </p:sp>
      <p:sp>
        <p:nvSpPr>
          <p:cNvPr id="239" name="六边形 23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9374F81-09BC-4D5B-A242-F0AB22EFA81A}"/>
              </a:ext>
            </a:extLst>
          </p:cNvPr>
          <p:cNvSpPr/>
          <p:nvPr/>
        </p:nvSpPr>
        <p:spPr>
          <a:xfrm rot="5082353">
            <a:off x="4681608" y="1293277"/>
            <a:ext cx="2828784" cy="2438607"/>
          </a:xfrm>
          <a:prstGeom prst="hexagon">
            <a:avLst>
              <a:gd name="adj" fmla="val 25000"/>
              <a:gd name="vf" fmla="val 115470"/>
            </a:avLst>
          </a:prstGeom>
          <a:noFill/>
          <a:ln w="12326" cap="flat" cmpd="sng" algn="ctr">
            <a:solidFill>
              <a:srgbClr val="26FDFF">
                <a:alpha val="4705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753">
              <a:solidFill>
                <a:srgbClr val="F2CC40"/>
              </a:solidFill>
            </a:endParaRPr>
          </a:p>
        </p:txBody>
      </p:sp>
      <p:sp>
        <p:nvSpPr>
          <p:cNvPr id="240" name="六边形 23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F552D6F-F945-4995-8319-FF2A6B96A58B}"/>
              </a:ext>
            </a:extLst>
          </p:cNvPr>
          <p:cNvSpPr/>
          <p:nvPr/>
        </p:nvSpPr>
        <p:spPr>
          <a:xfrm rot="5188235">
            <a:off x="4709409" y="1315457"/>
            <a:ext cx="2773184" cy="2390676"/>
          </a:xfrm>
          <a:prstGeom prst="hexagon">
            <a:avLst>
              <a:gd name="adj" fmla="val 25000"/>
              <a:gd name="vf" fmla="val 115470"/>
            </a:avLst>
          </a:prstGeom>
          <a:noFill/>
          <a:ln w="12451" cap="flat" cmpd="sng" algn="ctr">
            <a:solidFill>
              <a:srgbClr val="26FDFF">
                <a:alpha val="4803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835">
              <a:solidFill>
                <a:srgbClr val="F6CF3D"/>
              </a:solidFill>
            </a:endParaRPr>
          </a:p>
        </p:txBody>
      </p:sp>
      <p:sp>
        <p:nvSpPr>
          <p:cNvPr id="241" name="六边形 24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A861688-CF60-4CA7-B591-0CC9635E96F0}"/>
              </a:ext>
            </a:extLst>
          </p:cNvPr>
          <p:cNvSpPr/>
          <p:nvPr/>
        </p:nvSpPr>
        <p:spPr>
          <a:xfrm rot="5294117">
            <a:off x="4737209" y="1337638"/>
            <a:ext cx="2717583" cy="2342744"/>
          </a:xfrm>
          <a:prstGeom prst="hexagon">
            <a:avLst>
              <a:gd name="adj" fmla="val 25000"/>
              <a:gd name="vf" fmla="val 115470"/>
            </a:avLst>
          </a:prstGeom>
          <a:noFill/>
          <a:ln w="12575" cap="flat" cmpd="sng" algn="ctr">
            <a:solidFill>
              <a:srgbClr val="26FDFF">
                <a:alpha val="4902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918">
              <a:solidFill>
                <a:srgbClr val="FAD23A"/>
              </a:solidFill>
            </a:endParaRPr>
          </a:p>
        </p:txBody>
      </p:sp>
      <p:sp>
        <p:nvSpPr>
          <p:cNvPr id="4" name="六边形 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1B2D59D-C0AE-4E97-B405-DDC7CB8442C7}"/>
              </a:ext>
            </a:extLst>
          </p:cNvPr>
          <p:cNvSpPr/>
          <p:nvPr/>
        </p:nvSpPr>
        <p:spPr>
          <a:xfrm rot="5400000">
            <a:off x="4765009" y="1359819"/>
            <a:ext cx="2661983" cy="2294813"/>
          </a:xfrm>
          <a:prstGeom prst="hexagon">
            <a:avLst/>
          </a:prstGeom>
          <a:noFill/>
          <a:ln w="12700">
            <a:solidFill>
              <a:srgbClr val="26FD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000" b="1">
              <a:solidFill>
                <a:srgbClr val="FFD538"/>
              </a:solidFill>
            </a:endParaRPr>
          </a:p>
        </p:txBody>
      </p:sp>
      <p:sp>
        <p:nvSpPr>
          <p:cNvPr id="127" name="任意多边形: 形状 12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88546939-938F-4EDA-8538-93CEA7484A0E}"/>
              </a:ext>
            </a:extLst>
          </p:cNvPr>
          <p:cNvSpPr/>
          <p:nvPr/>
        </p:nvSpPr>
        <p:spPr>
          <a:xfrm>
            <a:off x="-550922" y="-322506"/>
            <a:ext cx="2786124" cy="7503011"/>
          </a:xfrm>
          <a:custGeom>
            <a:avLst/>
            <a:gdLst>
              <a:gd name="connsiteX0" fmla="*/ 1705162 w 2786124"/>
              <a:gd name="connsiteY0" fmla="*/ 1403035 h 7503011"/>
              <a:gd name="connsiteX1" fmla="*/ 1938128 w 2786124"/>
              <a:gd name="connsiteY1" fmla="*/ 937103 h 7503011"/>
              <a:gd name="connsiteX2" fmla="*/ 2553158 w 2786124"/>
              <a:gd name="connsiteY2" fmla="*/ 937103 h 7503011"/>
              <a:gd name="connsiteX3" fmla="*/ 2786124 w 2786124"/>
              <a:gd name="connsiteY3" fmla="*/ 1403035 h 7503011"/>
              <a:gd name="connsiteX4" fmla="*/ 2553158 w 2786124"/>
              <a:gd name="connsiteY4" fmla="*/ 1868967 h 7503011"/>
              <a:gd name="connsiteX5" fmla="*/ 1938128 w 2786124"/>
              <a:gd name="connsiteY5" fmla="*/ 1868967 h 7503011"/>
              <a:gd name="connsiteX6" fmla="*/ 1705162 w 2786124"/>
              <a:gd name="connsiteY6" fmla="*/ 2342519 h 7503011"/>
              <a:gd name="connsiteX7" fmla="*/ 1938128 w 2786124"/>
              <a:gd name="connsiteY7" fmla="*/ 1876587 h 7503011"/>
              <a:gd name="connsiteX8" fmla="*/ 2553158 w 2786124"/>
              <a:gd name="connsiteY8" fmla="*/ 1876587 h 7503011"/>
              <a:gd name="connsiteX9" fmla="*/ 2786124 w 2786124"/>
              <a:gd name="connsiteY9" fmla="*/ 2342519 h 7503011"/>
              <a:gd name="connsiteX10" fmla="*/ 2553158 w 2786124"/>
              <a:gd name="connsiteY10" fmla="*/ 2808451 h 7503011"/>
              <a:gd name="connsiteX11" fmla="*/ 1938128 w 2786124"/>
              <a:gd name="connsiteY11" fmla="*/ 2808451 h 7503011"/>
              <a:gd name="connsiteX12" fmla="*/ 1705162 w 2786124"/>
              <a:gd name="connsiteY12" fmla="*/ 3282003 h 7503011"/>
              <a:gd name="connsiteX13" fmla="*/ 1938128 w 2786124"/>
              <a:gd name="connsiteY13" fmla="*/ 2816071 h 7503011"/>
              <a:gd name="connsiteX14" fmla="*/ 2553158 w 2786124"/>
              <a:gd name="connsiteY14" fmla="*/ 2816071 h 7503011"/>
              <a:gd name="connsiteX15" fmla="*/ 2786124 w 2786124"/>
              <a:gd name="connsiteY15" fmla="*/ 3282003 h 7503011"/>
              <a:gd name="connsiteX16" fmla="*/ 2553158 w 2786124"/>
              <a:gd name="connsiteY16" fmla="*/ 3747935 h 7503011"/>
              <a:gd name="connsiteX17" fmla="*/ 1938128 w 2786124"/>
              <a:gd name="connsiteY17" fmla="*/ 3747935 h 7503011"/>
              <a:gd name="connsiteX18" fmla="*/ 1705162 w 2786124"/>
              <a:gd name="connsiteY18" fmla="*/ 4221487 h 7503011"/>
              <a:gd name="connsiteX19" fmla="*/ 1938128 w 2786124"/>
              <a:gd name="connsiteY19" fmla="*/ 3755555 h 7503011"/>
              <a:gd name="connsiteX20" fmla="*/ 2553158 w 2786124"/>
              <a:gd name="connsiteY20" fmla="*/ 3755555 h 7503011"/>
              <a:gd name="connsiteX21" fmla="*/ 2786124 w 2786124"/>
              <a:gd name="connsiteY21" fmla="*/ 4221487 h 7503011"/>
              <a:gd name="connsiteX22" fmla="*/ 2553158 w 2786124"/>
              <a:gd name="connsiteY22" fmla="*/ 4687419 h 7503011"/>
              <a:gd name="connsiteX23" fmla="*/ 1938128 w 2786124"/>
              <a:gd name="connsiteY23" fmla="*/ 4687419 h 7503011"/>
              <a:gd name="connsiteX24" fmla="*/ 1705162 w 2786124"/>
              <a:gd name="connsiteY24" fmla="*/ 5160971 h 7503011"/>
              <a:gd name="connsiteX25" fmla="*/ 1938128 w 2786124"/>
              <a:gd name="connsiteY25" fmla="*/ 4695039 h 7503011"/>
              <a:gd name="connsiteX26" fmla="*/ 2553158 w 2786124"/>
              <a:gd name="connsiteY26" fmla="*/ 4695039 h 7503011"/>
              <a:gd name="connsiteX27" fmla="*/ 2786124 w 2786124"/>
              <a:gd name="connsiteY27" fmla="*/ 5160971 h 7503011"/>
              <a:gd name="connsiteX28" fmla="*/ 2553158 w 2786124"/>
              <a:gd name="connsiteY28" fmla="*/ 5626903 h 7503011"/>
              <a:gd name="connsiteX29" fmla="*/ 1938128 w 2786124"/>
              <a:gd name="connsiteY29" fmla="*/ 5626903 h 7503011"/>
              <a:gd name="connsiteX30" fmla="*/ 1705162 w 2786124"/>
              <a:gd name="connsiteY30" fmla="*/ 6095216 h 7503011"/>
              <a:gd name="connsiteX31" fmla="*/ 1938128 w 2786124"/>
              <a:gd name="connsiteY31" fmla="*/ 5629284 h 7503011"/>
              <a:gd name="connsiteX32" fmla="*/ 2553158 w 2786124"/>
              <a:gd name="connsiteY32" fmla="*/ 5629284 h 7503011"/>
              <a:gd name="connsiteX33" fmla="*/ 2786124 w 2786124"/>
              <a:gd name="connsiteY33" fmla="*/ 6095216 h 7503011"/>
              <a:gd name="connsiteX34" fmla="*/ 2553158 w 2786124"/>
              <a:gd name="connsiteY34" fmla="*/ 6561148 h 7503011"/>
              <a:gd name="connsiteX35" fmla="*/ 1938128 w 2786124"/>
              <a:gd name="connsiteY35" fmla="*/ 6561148 h 7503011"/>
              <a:gd name="connsiteX36" fmla="*/ 851535 w 2786124"/>
              <a:gd name="connsiteY36" fmla="*/ 6568766 h 7503011"/>
              <a:gd name="connsiteX37" fmla="*/ 1084502 w 2786124"/>
              <a:gd name="connsiteY37" fmla="*/ 6102836 h 7503011"/>
              <a:gd name="connsiteX38" fmla="*/ 1699531 w 2786124"/>
              <a:gd name="connsiteY38" fmla="*/ 6102836 h 7503011"/>
              <a:gd name="connsiteX39" fmla="*/ 1932497 w 2786124"/>
              <a:gd name="connsiteY39" fmla="*/ 6568766 h 7503011"/>
              <a:gd name="connsiteX40" fmla="*/ 1699531 w 2786124"/>
              <a:gd name="connsiteY40" fmla="*/ 7034699 h 7503011"/>
              <a:gd name="connsiteX41" fmla="*/ 1084502 w 2786124"/>
              <a:gd name="connsiteY41" fmla="*/ 7034699 h 7503011"/>
              <a:gd name="connsiteX42" fmla="*/ 851535 w 2786124"/>
              <a:gd name="connsiteY42" fmla="*/ 5634522 h 7503011"/>
              <a:gd name="connsiteX43" fmla="*/ 1084502 w 2786124"/>
              <a:gd name="connsiteY43" fmla="*/ 5168591 h 7503011"/>
              <a:gd name="connsiteX44" fmla="*/ 1699531 w 2786124"/>
              <a:gd name="connsiteY44" fmla="*/ 5168591 h 7503011"/>
              <a:gd name="connsiteX45" fmla="*/ 1932497 w 2786124"/>
              <a:gd name="connsiteY45" fmla="*/ 5634522 h 7503011"/>
              <a:gd name="connsiteX46" fmla="*/ 1699531 w 2786124"/>
              <a:gd name="connsiteY46" fmla="*/ 6100454 h 7503011"/>
              <a:gd name="connsiteX47" fmla="*/ 1084502 w 2786124"/>
              <a:gd name="connsiteY47" fmla="*/ 6100454 h 7503011"/>
              <a:gd name="connsiteX48" fmla="*/ 851535 w 2786124"/>
              <a:gd name="connsiteY48" fmla="*/ 4695039 h 7503011"/>
              <a:gd name="connsiteX49" fmla="*/ 1084502 w 2786124"/>
              <a:gd name="connsiteY49" fmla="*/ 4229107 h 7503011"/>
              <a:gd name="connsiteX50" fmla="*/ 1699531 w 2786124"/>
              <a:gd name="connsiteY50" fmla="*/ 4229107 h 7503011"/>
              <a:gd name="connsiteX51" fmla="*/ 1932497 w 2786124"/>
              <a:gd name="connsiteY51" fmla="*/ 4695039 h 7503011"/>
              <a:gd name="connsiteX52" fmla="*/ 1699531 w 2786124"/>
              <a:gd name="connsiteY52" fmla="*/ 5160971 h 7503011"/>
              <a:gd name="connsiteX53" fmla="*/ 1084502 w 2786124"/>
              <a:gd name="connsiteY53" fmla="*/ 5160971 h 7503011"/>
              <a:gd name="connsiteX54" fmla="*/ 851535 w 2786124"/>
              <a:gd name="connsiteY54" fmla="*/ 3755555 h 7503011"/>
              <a:gd name="connsiteX55" fmla="*/ 1084502 w 2786124"/>
              <a:gd name="connsiteY55" fmla="*/ 3289623 h 7503011"/>
              <a:gd name="connsiteX56" fmla="*/ 1699531 w 2786124"/>
              <a:gd name="connsiteY56" fmla="*/ 3289623 h 7503011"/>
              <a:gd name="connsiteX57" fmla="*/ 1932497 w 2786124"/>
              <a:gd name="connsiteY57" fmla="*/ 3755555 h 7503011"/>
              <a:gd name="connsiteX58" fmla="*/ 1699531 w 2786124"/>
              <a:gd name="connsiteY58" fmla="*/ 4221487 h 7503011"/>
              <a:gd name="connsiteX59" fmla="*/ 1084502 w 2786124"/>
              <a:gd name="connsiteY59" fmla="*/ 4221487 h 7503011"/>
              <a:gd name="connsiteX60" fmla="*/ 851535 w 2786124"/>
              <a:gd name="connsiteY60" fmla="*/ 2816071 h 7503011"/>
              <a:gd name="connsiteX61" fmla="*/ 1084501 w 2786124"/>
              <a:gd name="connsiteY61" fmla="*/ 2350139 h 7503011"/>
              <a:gd name="connsiteX62" fmla="*/ 1699531 w 2786124"/>
              <a:gd name="connsiteY62" fmla="*/ 2350139 h 7503011"/>
              <a:gd name="connsiteX63" fmla="*/ 1932497 w 2786124"/>
              <a:gd name="connsiteY63" fmla="*/ 2816071 h 7503011"/>
              <a:gd name="connsiteX64" fmla="*/ 1699531 w 2786124"/>
              <a:gd name="connsiteY64" fmla="*/ 3282003 h 7503011"/>
              <a:gd name="connsiteX65" fmla="*/ 1084501 w 2786124"/>
              <a:gd name="connsiteY65" fmla="*/ 3282003 h 7503011"/>
              <a:gd name="connsiteX66" fmla="*/ 851535 w 2786124"/>
              <a:gd name="connsiteY66" fmla="*/ 1876587 h 7503011"/>
              <a:gd name="connsiteX67" fmla="*/ 1084501 w 2786124"/>
              <a:gd name="connsiteY67" fmla="*/ 1410655 h 7503011"/>
              <a:gd name="connsiteX68" fmla="*/ 1699531 w 2786124"/>
              <a:gd name="connsiteY68" fmla="*/ 1410655 h 7503011"/>
              <a:gd name="connsiteX69" fmla="*/ 1932497 w 2786124"/>
              <a:gd name="connsiteY69" fmla="*/ 1876587 h 7503011"/>
              <a:gd name="connsiteX70" fmla="*/ 1699531 w 2786124"/>
              <a:gd name="connsiteY70" fmla="*/ 2342519 h 7503011"/>
              <a:gd name="connsiteX71" fmla="*/ 1084501 w 2786124"/>
              <a:gd name="connsiteY71" fmla="*/ 2342519 h 7503011"/>
              <a:gd name="connsiteX72" fmla="*/ 851535 w 2786124"/>
              <a:gd name="connsiteY72" fmla="*/ 937103 h 7503011"/>
              <a:gd name="connsiteX73" fmla="*/ 1084501 w 2786124"/>
              <a:gd name="connsiteY73" fmla="*/ 471171 h 7503011"/>
              <a:gd name="connsiteX74" fmla="*/ 1699531 w 2786124"/>
              <a:gd name="connsiteY74" fmla="*/ 471171 h 7503011"/>
              <a:gd name="connsiteX75" fmla="*/ 1932497 w 2786124"/>
              <a:gd name="connsiteY75" fmla="*/ 937103 h 7503011"/>
              <a:gd name="connsiteX76" fmla="*/ 1699531 w 2786124"/>
              <a:gd name="connsiteY76" fmla="*/ 1403035 h 7503011"/>
              <a:gd name="connsiteX77" fmla="*/ 1084501 w 2786124"/>
              <a:gd name="connsiteY77" fmla="*/ 1403035 h 7503011"/>
              <a:gd name="connsiteX78" fmla="*/ 0 w 2786124"/>
              <a:gd name="connsiteY78" fmla="*/ 465932 h 7503011"/>
              <a:gd name="connsiteX79" fmla="*/ 232967 w 2786124"/>
              <a:gd name="connsiteY79" fmla="*/ 0 h 7503011"/>
              <a:gd name="connsiteX80" fmla="*/ 847997 w 2786124"/>
              <a:gd name="connsiteY80" fmla="*/ 0 h 7503011"/>
              <a:gd name="connsiteX81" fmla="*/ 1080962 w 2786124"/>
              <a:gd name="connsiteY81" fmla="*/ 465932 h 7503011"/>
              <a:gd name="connsiteX82" fmla="*/ 847997 w 2786124"/>
              <a:gd name="connsiteY82" fmla="*/ 931864 h 7503011"/>
              <a:gd name="connsiteX83" fmla="*/ 232967 w 2786124"/>
              <a:gd name="connsiteY83" fmla="*/ 931864 h 7503011"/>
              <a:gd name="connsiteX84" fmla="*/ 0 w 2786124"/>
              <a:gd name="connsiteY84" fmla="*/ 1405416 h 7503011"/>
              <a:gd name="connsiteX85" fmla="*/ 232967 w 2786124"/>
              <a:gd name="connsiteY85" fmla="*/ 939484 h 7503011"/>
              <a:gd name="connsiteX86" fmla="*/ 847997 w 2786124"/>
              <a:gd name="connsiteY86" fmla="*/ 939484 h 7503011"/>
              <a:gd name="connsiteX87" fmla="*/ 1080962 w 2786124"/>
              <a:gd name="connsiteY87" fmla="*/ 1405416 h 7503011"/>
              <a:gd name="connsiteX88" fmla="*/ 847997 w 2786124"/>
              <a:gd name="connsiteY88" fmla="*/ 1871348 h 7503011"/>
              <a:gd name="connsiteX89" fmla="*/ 232967 w 2786124"/>
              <a:gd name="connsiteY89" fmla="*/ 1871348 h 7503011"/>
              <a:gd name="connsiteX90" fmla="*/ 0 w 2786124"/>
              <a:gd name="connsiteY90" fmla="*/ 2344900 h 7503011"/>
              <a:gd name="connsiteX91" fmla="*/ 232967 w 2786124"/>
              <a:gd name="connsiteY91" fmla="*/ 1878968 h 7503011"/>
              <a:gd name="connsiteX92" fmla="*/ 847997 w 2786124"/>
              <a:gd name="connsiteY92" fmla="*/ 1878968 h 7503011"/>
              <a:gd name="connsiteX93" fmla="*/ 1080962 w 2786124"/>
              <a:gd name="connsiteY93" fmla="*/ 2344900 h 7503011"/>
              <a:gd name="connsiteX94" fmla="*/ 847997 w 2786124"/>
              <a:gd name="connsiteY94" fmla="*/ 2810832 h 7503011"/>
              <a:gd name="connsiteX95" fmla="*/ 232967 w 2786124"/>
              <a:gd name="connsiteY95" fmla="*/ 2810832 h 7503011"/>
              <a:gd name="connsiteX96" fmla="*/ 0 w 2786124"/>
              <a:gd name="connsiteY96" fmla="*/ 3284384 h 7503011"/>
              <a:gd name="connsiteX97" fmla="*/ 232967 w 2786124"/>
              <a:gd name="connsiteY97" fmla="*/ 2818452 h 7503011"/>
              <a:gd name="connsiteX98" fmla="*/ 847997 w 2786124"/>
              <a:gd name="connsiteY98" fmla="*/ 2818452 h 7503011"/>
              <a:gd name="connsiteX99" fmla="*/ 1080962 w 2786124"/>
              <a:gd name="connsiteY99" fmla="*/ 3284384 h 7503011"/>
              <a:gd name="connsiteX100" fmla="*/ 847997 w 2786124"/>
              <a:gd name="connsiteY100" fmla="*/ 3750316 h 7503011"/>
              <a:gd name="connsiteX101" fmla="*/ 232967 w 2786124"/>
              <a:gd name="connsiteY101" fmla="*/ 3750316 h 7503011"/>
              <a:gd name="connsiteX102" fmla="*/ 0 w 2786124"/>
              <a:gd name="connsiteY102" fmla="*/ 4223868 h 7503011"/>
              <a:gd name="connsiteX103" fmla="*/ 232967 w 2786124"/>
              <a:gd name="connsiteY103" fmla="*/ 3757936 h 7503011"/>
              <a:gd name="connsiteX104" fmla="*/ 847997 w 2786124"/>
              <a:gd name="connsiteY104" fmla="*/ 3757936 h 7503011"/>
              <a:gd name="connsiteX105" fmla="*/ 1080962 w 2786124"/>
              <a:gd name="connsiteY105" fmla="*/ 4223868 h 7503011"/>
              <a:gd name="connsiteX106" fmla="*/ 847997 w 2786124"/>
              <a:gd name="connsiteY106" fmla="*/ 4689800 h 7503011"/>
              <a:gd name="connsiteX107" fmla="*/ 232967 w 2786124"/>
              <a:gd name="connsiteY107" fmla="*/ 4689800 h 7503011"/>
              <a:gd name="connsiteX108" fmla="*/ 0 w 2786124"/>
              <a:gd name="connsiteY108" fmla="*/ 5163352 h 7503011"/>
              <a:gd name="connsiteX109" fmla="*/ 232967 w 2786124"/>
              <a:gd name="connsiteY109" fmla="*/ 4697420 h 7503011"/>
              <a:gd name="connsiteX110" fmla="*/ 847997 w 2786124"/>
              <a:gd name="connsiteY110" fmla="*/ 4697420 h 7503011"/>
              <a:gd name="connsiteX111" fmla="*/ 1080962 w 2786124"/>
              <a:gd name="connsiteY111" fmla="*/ 5163352 h 7503011"/>
              <a:gd name="connsiteX112" fmla="*/ 847997 w 2786124"/>
              <a:gd name="connsiteY112" fmla="*/ 5629282 h 7503011"/>
              <a:gd name="connsiteX113" fmla="*/ 232967 w 2786124"/>
              <a:gd name="connsiteY113" fmla="*/ 5629282 h 7503011"/>
              <a:gd name="connsiteX114" fmla="*/ 0 w 2786124"/>
              <a:gd name="connsiteY114" fmla="*/ 6102835 h 7503011"/>
              <a:gd name="connsiteX115" fmla="*/ 232967 w 2786124"/>
              <a:gd name="connsiteY115" fmla="*/ 5636903 h 7503011"/>
              <a:gd name="connsiteX116" fmla="*/ 847997 w 2786124"/>
              <a:gd name="connsiteY116" fmla="*/ 5636903 h 7503011"/>
              <a:gd name="connsiteX117" fmla="*/ 1080962 w 2786124"/>
              <a:gd name="connsiteY117" fmla="*/ 6102835 h 7503011"/>
              <a:gd name="connsiteX118" fmla="*/ 847997 w 2786124"/>
              <a:gd name="connsiteY118" fmla="*/ 6568766 h 7503011"/>
              <a:gd name="connsiteX119" fmla="*/ 232967 w 2786124"/>
              <a:gd name="connsiteY119" fmla="*/ 6568766 h 7503011"/>
              <a:gd name="connsiteX120" fmla="*/ 0 w 2786124"/>
              <a:gd name="connsiteY120" fmla="*/ 7037078 h 7503011"/>
              <a:gd name="connsiteX121" fmla="*/ 232967 w 2786124"/>
              <a:gd name="connsiteY121" fmla="*/ 6571147 h 7503011"/>
              <a:gd name="connsiteX122" fmla="*/ 847997 w 2786124"/>
              <a:gd name="connsiteY122" fmla="*/ 6571147 h 7503011"/>
              <a:gd name="connsiteX123" fmla="*/ 1080962 w 2786124"/>
              <a:gd name="connsiteY123" fmla="*/ 7037078 h 7503011"/>
              <a:gd name="connsiteX124" fmla="*/ 847997 w 2786124"/>
              <a:gd name="connsiteY124" fmla="*/ 7503011 h 7503011"/>
              <a:gd name="connsiteX125" fmla="*/ 232967 w 2786124"/>
              <a:gd name="connsiteY125" fmla="*/ 7503011 h 75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786124" h="7503011">
                <a:moveTo>
                  <a:pt x="1705162" y="1403035"/>
                </a:moveTo>
                <a:lnTo>
                  <a:pt x="1938128" y="937103"/>
                </a:lnTo>
                <a:lnTo>
                  <a:pt x="2553158" y="937103"/>
                </a:lnTo>
                <a:lnTo>
                  <a:pt x="2786124" y="1403035"/>
                </a:lnTo>
                <a:lnTo>
                  <a:pt x="2553158" y="1868967"/>
                </a:lnTo>
                <a:lnTo>
                  <a:pt x="1938128" y="1868967"/>
                </a:lnTo>
                <a:close/>
                <a:moveTo>
                  <a:pt x="1705162" y="2342519"/>
                </a:moveTo>
                <a:lnTo>
                  <a:pt x="1938128" y="1876587"/>
                </a:lnTo>
                <a:lnTo>
                  <a:pt x="2553158" y="1876587"/>
                </a:lnTo>
                <a:lnTo>
                  <a:pt x="2786124" y="2342519"/>
                </a:lnTo>
                <a:lnTo>
                  <a:pt x="2553158" y="2808451"/>
                </a:lnTo>
                <a:lnTo>
                  <a:pt x="1938128" y="2808451"/>
                </a:lnTo>
                <a:close/>
                <a:moveTo>
                  <a:pt x="1705162" y="3282003"/>
                </a:moveTo>
                <a:lnTo>
                  <a:pt x="1938128" y="2816071"/>
                </a:lnTo>
                <a:lnTo>
                  <a:pt x="2553158" y="2816071"/>
                </a:lnTo>
                <a:lnTo>
                  <a:pt x="2786124" y="3282003"/>
                </a:lnTo>
                <a:lnTo>
                  <a:pt x="2553158" y="3747935"/>
                </a:lnTo>
                <a:lnTo>
                  <a:pt x="1938128" y="3747935"/>
                </a:lnTo>
                <a:close/>
                <a:moveTo>
                  <a:pt x="1705162" y="4221487"/>
                </a:moveTo>
                <a:lnTo>
                  <a:pt x="1938128" y="3755555"/>
                </a:lnTo>
                <a:lnTo>
                  <a:pt x="2553158" y="3755555"/>
                </a:lnTo>
                <a:lnTo>
                  <a:pt x="2786124" y="4221487"/>
                </a:lnTo>
                <a:lnTo>
                  <a:pt x="2553158" y="4687419"/>
                </a:lnTo>
                <a:lnTo>
                  <a:pt x="1938128" y="4687419"/>
                </a:lnTo>
                <a:close/>
                <a:moveTo>
                  <a:pt x="1705162" y="5160971"/>
                </a:moveTo>
                <a:lnTo>
                  <a:pt x="1938128" y="4695039"/>
                </a:lnTo>
                <a:lnTo>
                  <a:pt x="2553158" y="4695039"/>
                </a:lnTo>
                <a:lnTo>
                  <a:pt x="2786124" y="5160971"/>
                </a:lnTo>
                <a:lnTo>
                  <a:pt x="2553158" y="5626903"/>
                </a:lnTo>
                <a:lnTo>
                  <a:pt x="1938128" y="5626903"/>
                </a:lnTo>
                <a:close/>
                <a:moveTo>
                  <a:pt x="1705162" y="6095216"/>
                </a:moveTo>
                <a:lnTo>
                  <a:pt x="1938128" y="5629284"/>
                </a:lnTo>
                <a:lnTo>
                  <a:pt x="2553158" y="5629284"/>
                </a:lnTo>
                <a:lnTo>
                  <a:pt x="2786124" y="6095216"/>
                </a:lnTo>
                <a:lnTo>
                  <a:pt x="2553158" y="6561148"/>
                </a:lnTo>
                <a:lnTo>
                  <a:pt x="1938128" y="6561148"/>
                </a:lnTo>
                <a:close/>
                <a:moveTo>
                  <a:pt x="851535" y="6568766"/>
                </a:moveTo>
                <a:lnTo>
                  <a:pt x="1084502" y="6102836"/>
                </a:lnTo>
                <a:lnTo>
                  <a:pt x="1699531" y="6102836"/>
                </a:lnTo>
                <a:lnTo>
                  <a:pt x="1932497" y="6568766"/>
                </a:lnTo>
                <a:lnTo>
                  <a:pt x="1699531" y="7034699"/>
                </a:lnTo>
                <a:lnTo>
                  <a:pt x="1084502" y="7034699"/>
                </a:lnTo>
                <a:close/>
                <a:moveTo>
                  <a:pt x="851535" y="5634522"/>
                </a:moveTo>
                <a:lnTo>
                  <a:pt x="1084502" y="5168591"/>
                </a:lnTo>
                <a:lnTo>
                  <a:pt x="1699531" y="5168591"/>
                </a:lnTo>
                <a:lnTo>
                  <a:pt x="1932497" y="5634522"/>
                </a:lnTo>
                <a:lnTo>
                  <a:pt x="1699531" y="6100454"/>
                </a:lnTo>
                <a:lnTo>
                  <a:pt x="1084502" y="6100454"/>
                </a:lnTo>
                <a:close/>
                <a:moveTo>
                  <a:pt x="851535" y="4695039"/>
                </a:moveTo>
                <a:lnTo>
                  <a:pt x="1084502" y="4229107"/>
                </a:lnTo>
                <a:lnTo>
                  <a:pt x="1699531" y="4229107"/>
                </a:lnTo>
                <a:lnTo>
                  <a:pt x="1932497" y="4695039"/>
                </a:lnTo>
                <a:lnTo>
                  <a:pt x="1699531" y="5160971"/>
                </a:lnTo>
                <a:lnTo>
                  <a:pt x="1084502" y="5160971"/>
                </a:lnTo>
                <a:close/>
                <a:moveTo>
                  <a:pt x="851535" y="3755555"/>
                </a:moveTo>
                <a:lnTo>
                  <a:pt x="1084502" y="3289623"/>
                </a:lnTo>
                <a:lnTo>
                  <a:pt x="1699531" y="3289623"/>
                </a:lnTo>
                <a:lnTo>
                  <a:pt x="1932497" y="3755555"/>
                </a:lnTo>
                <a:lnTo>
                  <a:pt x="1699531" y="4221487"/>
                </a:lnTo>
                <a:lnTo>
                  <a:pt x="1084502" y="4221487"/>
                </a:lnTo>
                <a:close/>
                <a:moveTo>
                  <a:pt x="851535" y="2816071"/>
                </a:moveTo>
                <a:lnTo>
                  <a:pt x="1084501" y="2350139"/>
                </a:lnTo>
                <a:lnTo>
                  <a:pt x="1699531" y="2350139"/>
                </a:lnTo>
                <a:lnTo>
                  <a:pt x="1932497" y="2816071"/>
                </a:lnTo>
                <a:lnTo>
                  <a:pt x="1699531" y="3282003"/>
                </a:lnTo>
                <a:lnTo>
                  <a:pt x="1084501" y="3282003"/>
                </a:lnTo>
                <a:close/>
                <a:moveTo>
                  <a:pt x="851535" y="1876587"/>
                </a:moveTo>
                <a:lnTo>
                  <a:pt x="1084501" y="1410655"/>
                </a:lnTo>
                <a:lnTo>
                  <a:pt x="1699531" y="1410655"/>
                </a:lnTo>
                <a:lnTo>
                  <a:pt x="1932497" y="1876587"/>
                </a:lnTo>
                <a:lnTo>
                  <a:pt x="1699531" y="2342519"/>
                </a:lnTo>
                <a:lnTo>
                  <a:pt x="1084501" y="2342519"/>
                </a:lnTo>
                <a:close/>
                <a:moveTo>
                  <a:pt x="851535" y="937103"/>
                </a:moveTo>
                <a:lnTo>
                  <a:pt x="1084501" y="471171"/>
                </a:lnTo>
                <a:lnTo>
                  <a:pt x="1699531" y="471171"/>
                </a:lnTo>
                <a:lnTo>
                  <a:pt x="1932497" y="937103"/>
                </a:lnTo>
                <a:lnTo>
                  <a:pt x="1699531" y="1403035"/>
                </a:lnTo>
                <a:lnTo>
                  <a:pt x="1084501" y="1403035"/>
                </a:lnTo>
                <a:close/>
                <a:moveTo>
                  <a:pt x="0" y="465932"/>
                </a:moveTo>
                <a:lnTo>
                  <a:pt x="232967" y="0"/>
                </a:lnTo>
                <a:lnTo>
                  <a:pt x="847997" y="0"/>
                </a:lnTo>
                <a:lnTo>
                  <a:pt x="1080962" y="465932"/>
                </a:lnTo>
                <a:lnTo>
                  <a:pt x="847997" y="931864"/>
                </a:lnTo>
                <a:lnTo>
                  <a:pt x="232967" y="931864"/>
                </a:lnTo>
                <a:close/>
                <a:moveTo>
                  <a:pt x="0" y="1405416"/>
                </a:moveTo>
                <a:lnTo>
                  <a:pt x="232967" y="939484"/>
                </a:lnTo>
                <a:lnTo>
                  <a:pt x="847997" y="939484"/>
                </a:lnTo>
                <a:lnTo>
                  <a:pt x="1080962" y="1405416"/>
                </a:lnTo>
                <a:lnTo>
                  <a:pt x="847997" y="1871348"/>
                </a:lnTo>
                <a:lnTo>
                  <a:pt x="232967" y="1871348"/>
                </a:lnTo>
                <a:close/>
                <a:moveTo>
                  <a:pt x="0" y="2344900"/>
                </a:moveTo>
                <a:lnTo>
                  <a:pt x="232967" y="1878968"/>
                </a:lnTo>
                <a:lnTo>
                  <a:pt x="847997" y="1878968"/>
                </a:lnTo>
                <a:lnTo>
                  <a:pt x="1080962" y="2344900"/>
                </a:lnTo>
                <a:lnTo>
                  <a:pt x="847997" y="2810832"/>
                </a:lnTo>
                <a:lnTo>
                  <a:pt x="232967" y="2810832"/>
                </a:lnTo>
                <a:close/>
                <a:moveTo>
                  <a:pt x="0" y="3284384"/>
                </a:moveTo>
                <a:lnTo>
                  <a:pt x="232967" y="2818452"/>
                </a:lnTo>
                <a:lnTo>
                  <a:pt x="847997" y="2818452"/>
                </a:lnTo>
                <a:lnTo>
                  <a:pt x="1080962" y="3284384"/>
                </a:lnTo>
                <a:lnTo>
                  <a:pt x="847997" y="3750316"/>
                </a:lnTo>
                <a:lnTo>
                  <a:pt x="232967" y="3750316"/>
                </a:lnTo>
                <a:close/>
                <a:moveTo>
                  <a:pt x="0" y="4223868"/>
                </a:moveTo>
                <a:lnTo>
                  <a:pt x="232967" y="3757936"/>
                </a:lnTo>
                <a:lnTo>
                  <a:pt x="847997" y="3757936"/>
                </a:lnTo>
                <a:lnTo>
                  <a:pt x="1080962" y="4223868"/>
                </a:lnTo>
                <a:lnTo>
                  <a:pt x="847997" y="4689800"/>
                </a:lnTo>
                <a:lnTo>
                  <a:pt x="232967" y="4689800"/>
                </a:lnTo>
                <a:close/>
                <a:moveTo>
                  <a:pt x="0" y="5163352"/>
                </a:moveTo>
                <a:lnTo>
                  <a:pt x="232967" y="4697420"/>
                </a:lnTo>
                <a:lnTo>
                  <a:pt x="847997" y="4697420"/>
                </a:lnTo>
                <a:lnTo>
                  <a:pt x="1080962" y="5163352"/>
                </a:lnTo>
                <a:lnTo>
                  <a:pt x="847997" y="5629282"/>
                </a:lnTo>
                <a:lnTo>
                  <a:pt x="232967" y="5629282"/>
                </a:lnTo>
                <a:close/>
                <a:moveTo>
                  <a:pt x="0" y="6102835"/>
                </a:moveTo>
                <a:lnTo>
                  <a:pt x="232967" y="5636903"/>
                </a:lnTo>
                <a:lnTo>
                  <a:pt x="847997" y="5636903"/>
                </a:lnTo>
                <a:lnTo>
                  <a:pt x="1080962" y="6102835"/>
                </a:lnTo>
                <a:lnTo>
                  <a:pt x="847997" y="6568766"/>
                </a:lnTo>
                <a:lnTo>
                  <a:pt x="232967" y="6568766"/>
                </a:lnTo>
                <a:close/>
                <a:moveTo>
                  <a:pt x="0" y="7037078"/>
                </a:moveTo>
                <a:lnTo>
                  <a:pt x="232967" y="6571147"/>
                </a:lnTo>
                <a:lnTo>
                  <a:pt x="847997" y="6571147"/>
                </a:lnTo>
                <a:lnTo>
                  <a:pt x="1080962" y="7037078"/>
                </a:lnTo>
                <a:lnTo>
                  <a:pt x="847997" y="7503011"/>
                </a:lnTo>
                <a:lnTo>
                  <a:pt x="232967" y="7503011"/>
                </a:lnTo>
                <a:close/>
              </a:path>
            </a:pathLst>
          </a:custGeom>
          <a:noFill/>
          <a:ln w="6350">
            <a:gradFill flip="none" rotWithShape="1">
              <a:gsLst>
                <a:gs pos="0">
                  <a:schemeClr val="bg1">
                    <a:alpha val="20000"/>
                  </a:schemeClr>
                </a:gs>
                <a:gs pos="100000">
                  <a:schemeClr val="bg1">
                    <a:alpha val="0"/>
                  </a:schemeClr>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任意多边形: 形状 18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89A23F7-190D-4F7A-94D6-5CF2FDF20141}"/>
              </a:ext>
            </a:extLst>
          </p:cNvPr>
          <p:cNvSpPr/>
          <p:nvPr/>
        </p:nvSpPr>
        <p:spPr>
          <a:xfrm flipH="1">
            <a:off x="10032297" y="-322506"/>
            <a:ext cx="2786124" cy="7503011"/>
          </a:xfrm>
          <a:custGeom>
            <a:avLst/>
            <a:gdLst>
              <a:gd name="connsiteX0" fmla="*/ 1705162 w 2786124"/>
              <a:gd name="connsiteY0" fmla="*/ 1403035 h 7503011"/>
              <a:gd name="connsiteX1" fmla="*/ 1938128 w 2786124"/>
              <a:gd name="connsiteY1" fmla="*/ 937103 h 7503011"/>
              <a:gd name="connsiteX2" fmla="*/ 2553158 w 2786124"/>
              <a:gd name="connsiteY2" fmla="*/ 937103 h 7503011"/>
              <a:gd name="connsiteX3" fmla="*/ 2786124 w 2786124"/>
              <a:gd name="connsiteY3" fmla="*/ 1403035 h 7503011"/>
              <a:gd name="connsiteX4" fmla="*/ 2553158 w 2786124"/>
              <a:gd name="connsiteY4" fmla="*/ 1868967 h 7503011"/>
              <a:gd name="connsiteX5" fmla="*/ 1938128 w 2786124"/>
              <a:gd name="connsiteY5" fmla="*/ 1868967 h 7503011"/>
              <a:gd name="connsiteX6" fmla="*/ 1705162 w 2786124"/>
              <a:gd name="connsiteY6" fmla="*/ 2342519 h 7503011"/>
              <a:gd name="connsiteX7" fmla="*/ 1938128 w 2786124"/>
              <a:gd name="connsiteY7" fmla="*/ 1876587 h 7503011"/>
              <a:gd name="connsiteX8" fmla="*/ 2553158 w 2786124"/>
              <a:gd name="connsiteY8" fmla="*/ 1876587 h 7503011"/>
              <a:gd name="connsiteX9" fmla="*/ 2786124 w 2786124"/>
              <a:gd name="connsiteY9" fmla="*/ 2342519 h 7503011"/>
              <a:gd name="connsiteX10" fmla="*/ 2553158 w 2786124"/>
              <a:gd name="connsiteY10" fmla="*/ 2808451 h 7503011"/>
              <a:gd name="connsiteX11" fmla="*/ 1938128 w 2786124"/>
              <a:gd name="connsiteY11" fmla="*/ 2808451 h 7503011"/>
              <a:gd name="connsiteX12" fmla="*/ 1705162 w 2786124"/>
              <a:gd name="connsiteY12" fmla="*/ 3282003 h 7503011"/>
              <a:gd name="connsiteX13" fmla="*/ 1938128 w 2786124"/>
              <a:gd name="connsiteY13" fmla="*/ 2816071 h 7503011"/>
              <a:gd name="connsiteX14" fmla="*/ 2553158 w 2786124"/>
              <a:gd name="connsiteY14" fmla="*/ 2816071 h 7503011"/>
              <a:gd name="connsiteX15" fmla="*/ 2786124 w 2786124"/>
              <a:gd name="connsiteY15" fmla="*/ 3282003 h 7503011"/>
              <a:gd name="connsiteX16" fmla="*/ 2553158 w 2786124"/>
              <a:gd name="connsiteY16" fmla="*/ 3747935 h 7503011"/>
              <a:gd name="connsiteX17" fmla="*/ 1938128 w 2786124"/>
              <a:gd name="connsiteY17" fmla="*/ 3747935 h 7503011"/>
              <a:gd name="connsiteX18" fmla="*/ 1705162 w 2786124"/>
              <a:gd name="connsiteY18" fmla="*/ 4221487 h 7503011"/>
              <a:gd name="connsiteX19" fmla="*/ 1938128 w 2786124"/>
              <a:gd name="connsiteY19" fmla="*/ 3755555 h 7503011"/>
              <a:gd name="connsiteX20" fmla="*/ 2553158 w 2786124"/>
              <a:gd name="connsiteY20" fmla="*/ 3755555 h 7503011"/>
              <a:gd name="connsiteX21" fmla="*/ 2786124 w 2786124"/>
              <a:gd name="connsiteY21" fmla="*/ 4221487 h 7503011"/>
              <a:gd name="connsiteX22" fmla="*/ 2553158 w 2786124"/>
              <a:gd name="connsiteY22" fmla="*/ 4687419 h 7503011"/>
              <a:gd name="connsiteX23" fmla="*/ 1938128 w 2786124"/>
              <a:gd name="connsiteY23" fmla="*/ 4687419 h 7503011"/>
              <a:gd name="connsiteX24" fmla="*/ 1705162 w 2786124"/>
              <a:gd name="connsiteY24" fmla="*/ 5160971 h 7503011"/>
              <a:gd name="connsiteX25" fmla="*/ 1938128 w 2786124"/>
              <a:gd name="connsiteY25" fmla="*/ 4695039 h 7503011"/>
              <a:gd name="connsiteX26" fmla="*/ 2553158 w 2786124"/>
              <a:gd name="connsiteY26" fmla="*/ 4695039 h 7503011"/>
              <a:gd name="connsiteX27" fmla="*/ 2786124 w 2786124"/>
              <a:gd name="connsiteY27" fmla="*/ 5160971 h 7503011"/>
              <a:gd name="connsiteX28" fmla="*/ 2553158 w 2786124"/>
              <a:gd name="connsiteY28" fmla="*/ 5626903 h 7503011"/>
              <a:gd name="connsiteX29" fmla="*/ 1938128 w 2786124"/>
              <a:gd name="connsiteY29" fmla="*/ 5626903 h 7503011"/>
              <a:gd name="connsiteX30" fmla="*/ 1705162 w 2786124"/>
              <a:gd name="connsiteY30" fmla="*/ 6095216 h 7503011"/>
              <a:gd name="connsiteX31" fmla="*/ 1938128 w 2786124"/>
              <a:gd name="connsiteY31" fmla="*/ 5629284 h 7503011"/>
              <a:gd name="connsiteX32" fmla="*/ 2553158 w 2786124"/>
              <a:gd name="connsiteY32" fmla="*/ 5629284 h 7503011"/>
              <a:gd name="connsiteX33" fmla="*/ 2786124 w 2786124"/>
              <a:gd name="connsiteY33" fmla="*/ 6095216 h 7503011"/>
              <a:gd name="connsiteX34" fmla="*/ 2553158 w 2786124"/>
              <a:gd name="connsiteY34" fmla="*/ 6561148 h 7503011"/>
              <a:gd name="connsiteX35" fmla="*/ 1938128 w 2786124"/>
              <a:gd name="connsiteY35" fmla="*/ 6561148 h 7503011"/>
              <a:gd name="connsiteX36" fmla="*/ 851535 w 2786124"/>
              <a:gd name="connsiteY36" fmla="*/ 6568766 h 7503011"/>
              <a:gd name="connsiteX37" fmla="*/ 1084502 w 2786124"/>
              <a:gd name="connsiteY37" fmla="*/ 6102836 h 7503011"/>
              <a:gd name="connsiteX38" fmla="*/ 1699531 w 2786124"/>
              <a:gd name="connsiteY38" fmla="*/ 6102836 h 7503011"/>
              <a:gd name="connsiteX39" fmla="*/ 1932497 w 2786124"/>
              <a:gd name="connsiteY39" fmla="*/ 6568766 h 7503011"/>
              <a:gd name="connsiteX40" fmla="*/ 1699531 w 2786124"/>
              <a:gd name="connsiteY40" fmla="*/ 7034699 h 7503011"/>
              <a:gd name="connsiteX41" fmla="*/ 1084502 w 2786124"/>
              <a:gd name="connsiteY41" fmla="*/ 7034699 h 7503011"/>
              <a:gd name="connsiteX42" fmla="*/ 851535 w 2786124"/>
              <a:gd name="connsiteY42" fmla="*/ 5634522 h 7503011"/>
              <a:gd name="connsiteX43" fmla="*/ 1084502 w 2786124"/>
              <a:gd name="connsiteY43" fmla="*/ 5168591 h 7503011"/>
              <a:gd name="connsiteX44" fmla="*/ 1699531 w 2786124"/>
              <a:gd name="connsiteY44" fmla="*/ 5168591 h 7503011"/>
              <a:gd name="connsiteX45" fmla="*/ 1932497 w 2786124"/>
              <a:gd name="connsiteY45" fmla="*/ 5634522 h 7503011"/>
              <a:gd name="connsiteX46" fmla="*/ 1699531 w 2786124"/>
              <a:gd name="connsiteY46" fmla="*/ 6100454 h 7503011"/>
              <a:gd name="connsiteX47" fmla="*/ 1084502 w 2786124"/>
              <a:gd name="connsiteY47" fmla="*/ 6100454 h 7503011"/>
              <a:gd name="connsiteX48" fmla="*/ 851535 w 2786124"/>
              <a:gd name="connsiteY48" fmla="*/ 4695039 h 7503011"/>
              <a:gd name="connsiteX49" fmla="*/ 1084502 w 2786124"/>
              <a:gd name="connsiteY49" fmla="*/ 4229107 h 7503011"/>
              <a:gd name="connsiteX50" fmla="*/ 1699531 w 2786124"/>
              <a:gd name="connsiteY50" fmla="*/ 4229107 h 7503011"/>
              <a:gd name="connsiteX51" fmla="*/ 1932497 w 2786124"/>
              <a:gd name="connsiteY51" fmla="*/ 4695039 h 7503011"/>
              <a:gd name="connsiteX52" fmla="*/ 1699531 w 2786124"/>
              <a:gd name="connsiteY52" fmla="*/ 5160971 h 7503011"/>
              <a:gd name="connsiteX53" fmla="*/ 1084502 w 2786124"/>
              <a:gd name="connsiteY53" fmla="*/ 5160971 h 7503011"/>
              <a:gd name="connsiteX54" fmla="*/ 851535 w 2786124"/>
              <a:gd name="connsiteY54" fmla="*/ 3755555 h 7503011"/>
              <a:gd name="connsiteX55" fmla="*/ 1084502 w 2786124"/>
              <a:gd name="connsiteY55" fmla="*/ 3289623 h 7503011"/>
              <a:gd name="connsiteX56" fmla="*/ 1699531 w 2786124"/>
              <a:gd name="connsiteY56" fmla="*/ 3289623 h 7503011"/>
              <a:gd name="connsiteX57" fmla="*/ 1932497 w 2786124"/>
              <a:gd name="connsiteY57" fmla="*/ 3755555 h 7503011"/>
              <a:gd name="connsiteX58" fmla="*/ 1699531 w 2786124"/>
              <a:gd name="connsiteY58" fmla="*/ 4221487 h 7503011"/>
              <a:gd name="connsiteX59" fmla="*/ 1084502 w 2786124"/>
              <a:gd name="connsiteY59" fmla="*/ 4221487 h 7503011"/>
              <a:gd name="connsiteX60" fmla="*/ 851535 w 2786124"/>
              <a:gd name="connsiteY60" fmla="*/ 2816071 h 7503011"/>
              <a:gd name="connsiteX61" fmla="*/ 1084501 w 2786124"/>
              <a:gd name="connsiteY61" fmla="*/ 2350139 h 7503011"/>
              <a:gd name="connsiteX62" fmla="*/ 1699531 w 2786124"/>
              <a:gd name="connsiteY62" fmla="*/ 2350139 h 7503011"/>
              <a:gd name="connsiteX63" fmla="*/ 1932497 w 2786124"/>
              <a:gd name="connsiteY63" fmla="*/ 2816071 h 7503011"/>
              <a:gd name="connsiteX64" fmla="*/ 1699531 w 2786124"/>
              <a:gd name="connsiteY64" fmla="*/ 3282003 h 7503011"/>
              <a:gd name="connsiteX65" fmla="*/ 1084501 w 2786124"/>
              <a:gd name="connsiteY65" fmla="*/ 3282003 h 7503011"/>
              <a:gd name="connsiteX66" fmla="*/ 851535 w 2786124"/>
              <a:gd name="connsiteY66" fmla="*/ 1876587 h 7503011"/>
              <a:gd name="connsiteX67" fmla="*/ 1084501 w 2786124"/>
              <a:gd name="connsiteY67" fmla="*/ 1410655 h 7503011"/>
              <a:gd name="connsiteX68" fmla="*/ 1699531 w 2786124"/>
              <a:gd name="connsiteY68" fmla="*/ 1410655 h 7503011"/>
              <a:gd name="connsiteX69" fmla="*/ 1932497 w 2786124"/>
              <a:gd name="connsiteY69" fmla="*/ 1876587 h 7503011"/>
              <a:gd name="connsiteX70" fmla="*/ 1699531 w 2786124"/>
              <a:gd name="connsiteY70" fmla="*/ 2342519 h 7503011"/>
              <a:gd name="connsiteX71" fmla="*/ 1084501 w 2786124"/>
              <a:gd name="connsiteY71" fmla="*/ 2342519 h 7503011"/>
              <a:gd name="connsiteX72" fmla="*/ 851535 w 2786124"/>
              <a:gd name="connsiteY72" fmla="*/ 937103 h 7503011"/>
              <a:gd name="connsiteX73" fmla="*/ 1084501 w 2786124"/>
              <a:gd name="connsiteY73" fmla="*/ 471171 h 7503011"/>
              <a:gd name="connsiteX74" fmla="*/ 1699531 w 2786124"/>
              <a:gd name="connsiteY74" fmla="*/ 471171 h 7503011"/>
              <a:gd name="connsiteX75" fmla="*/ 1932497 w 2786124"/>
              <a:gd name="connsiteY75" fmla="*/ 937103 h 7503011"/>
              <a:gd name="connsiteX76" fmla="*/ 1699531 w 2786124"/>
              <a:gd name="connsiteY76" fmla="*/ 1403035 h 7503011"/>
              <a:gd name="connsiteX77" fmla="*/ 1084501 w 2786124"/>
              <a:gd name="connsiteY77" fmla="*/ 1403035 h 7503011"/>
              <a:gd name="connsiteX78" fmla="*/ 0 w 2786124"/>
              <a:gd name="connsiteY78" fmla="*/ 465932 h 7503011"/>
              <a:gd name="connsiteX79" fmla="*/ 232967 w 2786124"/>
              <a:gd name="connsiteY79" fmla="*/ 0 h 7503011"/>
              <a:gd name="connsiteX80" fmla="*/ 847997 w 2786124"/>
              <a:gd name="connsiteY80" fmla="*/ 0 h 7503011"/>
              <a:gd name="connsiteX81" fmla="*/ 1080962 w 2786124"/>
              <a:gd name="connsiteY81" fmla="*/ 465932 h 7503011"/>
              <a:gd name="connsiteX82" fmla="*/ 847997 w 2786124"/>
              <a:gd name="connsiteY82" fmla="*/ 931864 h 7503011"/>
              <a:gd name="connsiteX83" fmla="*/ 232967 w 2786124"/>
              <a:gd name="connsiteY83" fmla="*/ 931864 h 7503011"/>
              <a:gd name="connsiteX84" fmla="*/ 0 w 2786124"/>
              <a:gd name="connsiteY84" fmla="*/ 1405416 h 7503011"/>
              <a:gd name="connsiteX85" fmla="*/ 232967 w 2786124"/>
              <a:gd name="connsiteY85" fmla="*/ 939484 h 7503011"/>
              <a:gd name="connsiteX86" fmla="*/ 847997 w 2786124"/>
              <a:gd name="connsiteY86" fmla="*/ 939484 h 7503011"/>
              <a:gd name="connsiteX87" fmla="*/ 1080962 w 2786124"/>
              <a:gd name="connsiteY87" fmla="*/ 1405416 h 7503011"/>
              <a:gd name="connsiteX88" fmla="*/ 847997 w 2786124"/>
              <a:gd name="connsiteY88" fmla="*/ 1871348 h 7503011"/>
              <a:gd name="connsiteX89" fmla="*/ 232967 w 2786124"/>
              <a:gd name="connsiteY89" fmla="*/ 1871348 h 7503011"/>
              <a:gd name="connsiteX90" fmla="*/ 0 w 2786124"/>
              <a:gd name="connsiteY90" fmla="*/ 2344900 h 7503011"/>
              <a:gd name="connsiteX91" fmla="*/ 232967 w 2786124"/>
              <a:gd name="connsiteY91" fmla="*/ 1878968 h 7503011"/>
              <a:gd name="connsiteX92" fmla="*/ 847997 w 2786124"/>
              <a:gd name="connsiteY92" fmla="*/ 1878968 h 7503011"/>
              <a:gd name="connsiteX93" fmla="*/ 1080962 w 2786124"/>
              <a:gd name="connsiteY93" fmla="*/ 2344900 h 7503011"/>
              <a:gd name="connsiteX94" fmla="*/ 847997 w 2786124"/>
              <a:gd name="connsiteY94" fmla="*/ 2810832 h 7503011"/>
              <a:gd name="connsiteX95" fmla="*/ 232967 w 2786124"/>
              <a:gd name="connsiteY95" fmla="*/ 2810832 h 7503011"/>
              <a:gd name="connsiteX96" fmla="*/ 0 w 2786124"/>
              <a:gd name="connsiteY96" fmla="*/ 3284384 h 7503011"/>
              <a:gd name="connsiteX97" fmla="*/ 232967 w 2786124"/>
              <a:gd name="connsiteY97" fmla="*/ 2818452 h 7503011"/>
              <a:gd name="connsiteX98" fmla="*/ 847997 w 2786124"/>
              <a:gd name="connsiteY98" fmla="*/ 2818452 h 7503011"/>
              <a:gd name="connsiteX99" fmla="*/ 1080962 w 2786124"/>
              <a:gd name="connsiteY99" fmla="*/ 3284384 h 7503011"/>
              <a:gd name="connsiteX100" fmla="*/ 847997 w 2786124"/>
              <a:gd name="connsiteY100" fmla="*/ 3750316 h 7503011"/>
              <a:gd name="connsiteX101" fmla="*/ 232967 w 2786124"/>
              <a:gd name="connsiteY101" fmla="*/ 3750316 h 7503011"/>
              <a:gd name="connsiteX102" fmla="*/ 0 w 2786124"/>
              <a:gd name="connsiteY102" fmla="*/ 4223868 h 7503011"/>
              <a:gd name="connsiteX103" fmla="*/ 232967 w 2786124"/>
              <a:gd name="connsiteY103" fmla="*/ 3757936 h 7503011"/>
              <a:gd name="connsiteX104" fmla="*/ 847997 w 2786124"/>
              <a:gd name="connsiteY104" fmla="*/ 3757936 h 7503011"/>
              <a:gd name="connsiteX105" fmla="*/ 1080962 w 2786124"/>
              <a:gd name="connsiteY105" fmla="*/ 4223868 h 7503011"/>
              <a:gd name="connsiteX106" fmla="*/ 847997 w 2786124"/>
              <a:gd name="connsiteY106" fmla="*/ 4689800 h 7503011"/>
              <a:gd name="connsiteX107" fmla="*/ 232967 w 2786124"/>
              <a:gd name="connsiteY107" fmla="*/ 4689800 h 7503011"/>
              <a:gd name="connsiteX108" fmla="*/ 0 w 2786124"/>
              <a:gd name="connsiteY108" fmla="*/ 5163352 h 7503011"/>
              <a:gd name="connsiteX109" fmla="*/ 232967 w 2786124"/>
              <a:gd name="connsiteY109" fmla="*/ 4697420 h 7503011"/>
              <a:gd name="connsiteX110" fmla="*/ 847997 w 2786124"/>
              <a:gd name="connsiteY110" fmla="*/ 4697420 h 7503011"/>
              <a:gd name="connsiteX111" fmla="*/ 1080962 w 2786124"/>
              <a:gd name="connsiteY111" fmla="*/ 5163352 h 7503011"/>
              <a:gd name="connsiteX112" fmla="*/ 847997 w 2786124"/>
              <a:gd name="connsiteY112" fmla="*/ 5629282 h 7503011"/>
              <a:gd name="connsiteX113" fmla="*/ 232967 w 2786124"/>
              <a:gd name="connsiteY113" fmla="*/ 5629282 h 7503011"/>
              <a:gd name="connsiteX114" fmla="*/ 0 w 2786124"/>
              <a:gd name="connsiteY114" fmla="*/ 6102835 h 7503011"/>
              <a:gd name="connsiteX115" fmla="*/ 232967 w 2786124"/>
              <a:gd name="connsiteY115" fmla="*/ 5636903 h 7503011"/>
              <a:gd name="connsiteX116" fmla="*/ 847997 w 2786124"/>
              <a:gd name="connsiteY116" fmla="*/ 5636903 h 7503011"/>
              <a:gd name="connsiteX117" fmla="*/ 1080962 w 2786124"/>
              <a:gd name="connsiteY117" fmla="*/ 6102835 h 7503011"/>
              <a:gd name="connsiteX118" fmla="*/ 847997 w 2786124"/>
              <a:gd name="connsiteY118" fmla="*/ 6568766 h 7503011"/>
              <a:gd name="connsiteX119" fmla="*/ 232967 w 2786124"/>
              <a:gd name="connsiteY119" fmla="*/ 6568766 h 7503011"/>
              <a:gd name="connsiteX120" fmla="*/ 0 w 2786124"/>
              <a:gd name="connsiteY120" fmla="*/ 7037078 h 7503011"/>
              <a:gd name="connsiteX121" fmla="*/ 232967 w 2786124"/>
              <a:gd name="connsiteY121" fmla="*/ 6571147 h 7503011"/>
              <a:gd name="connsiteX122" fmla="*/ 847997 w 2786124"/>
              <a:gd name="connsiteY122" fmla="*/ 6571147 h 7503011"/>
              <a:gd name="connsiteX123" fmla="*/ 1080962 w 2786124"/>
              <a:gd name="connsiteY123" fmla="*/ 7037078 h 7503011"/>
              <a:gd name="connsiteX124" fmla="*/ 847997 w 2786124"/>
              <a:gd name="connsiteY124" fmla="*/ 7503011 h 7503011"/>
              <a:gd name="connsiteX125" fmla="*/ 232967 w 2786124"/>
              <a:gd name="connsiteY125" fmla="*/ 7503011 h 75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786124" h="7503011">
                <a:moveTo>
                  <a:pt x="1705162" y="1403035"/>
                </a:moveTo>
                <a:lnTo>
                  <a:pt x="1938128" y="937103"/>
                </a:lnTo>
                <a:lnTo>
                  <a:pt x="2553158" y="937103"/>
                </a:lnTo>
                <a:lnTo>
                  <a:pt x="2786124" y="1403035"/>
                </a:lnTo>
                <a:lnTo>
                  <a:pt x="2553158" y="1868967"/>
                </a:lnTo>
                <a:lnTo>
                  <a:pt x="1938128" y="1868967"/>
                </a:lnTo>
                <a:close/>
                <a:moveTo>
                  <a:pt x="1705162" y="2342519"/>
                </a:moveTo>
                <a:lnTo>
                  <a:pt x="1938128" y="1876587"/>
                </a:lnTo>
                <a:lnTo>
                  <a:pt x="2553158" y="1876587"/>
                </a:lnTo>
                <a:lnTo>
                  <a:pt x="2786124" y="2342519"/>
                </a:lnTo>
                <a:lnTo>
                  <a:pt x="2553158" y="2808451"/>
                </a:lnTo>
                <a:lnTo>
                  <a:pt x="1938128" y="2808451"/>
                </a:lnTo>
                <a:close/>
                <a:moveTo>
                  <a:pt x="1705162" y="3282003"/>
                </a:moveTo>
                <a:lnTo>
                  <a:pt x="1938128" y="2816071"/>
                </a:lnTo>
                <a:lnTo>
                  <a:pt x="2553158" y="2816071"/>
                </a:lnTo>
                <a:lnTo>
                  <a:pt x="2786124" y="3282003"/>
                </a:lnTo>
                <a:lnTo>
                  <a:pt x="2553158" y="3747935"/>
                </a:lnTo>
                <a:lnTo>
                  <a:pt x="1938128" y="3747935"/>
                </a:lnTo>
                <a:close/>
                <a:moveTo>
                  <a:pt x="1705162" y="4221487"/>
                </a:moveTo>
                <a:lnTo>
                  <a:pt x="1938128" y="3755555"/>
                </a:lnTo>
                <a:lnTo>
                  <a:pt x="2553158" y="3755555"/>
                </a:lnTo>
                <a:lnTo>
                  <a:pt x="2786124" y="4221487"/>
                </a:lnTo>
                <a:lnTo>
                  <a:pt x="2553158" y="4687419"/>
                </a:lnTo>
                <a:lnTo>
                  <a:pt x="1938128" y="4687419"/>
                </a:lnTo>
                <a:close/>
                <a:moveTo>
                  <a:pt x="1705162" y="5160971"/>
                </a:moveTo>
                <a:lnTo>
                  <a:pt x="1938128" y="4695039"/>
                </a:lnTo>
                <a:lnTo>
                  <a:pt x="2553158" y="4695039"/>
                </a:lnTo>
                <a:lnTo>
                  <a:pt x="2786124" y="5160971"/>
                </a:lnTo>
                <a:lnTo>
                  <a:pt x="2553158" y="5626903"/>
                </a:lnTo>
                <a:lnTo>
                  <a:pt x="1938128" y="5626903"/>
                </a:lnTo>
                <a:close/>
                <a:moveTo>
                  <a:pt x="1705162" y="6095216"/>
                </a:moveTo>
                <a:lnTo>
                  <a:pt x="1938128" y="5629284"/>
                </a:lnTo>
                <a:lnTo>
                  <a:pt x="2553158" y="5629284"/>
                </a:lnTo>
                <a:lnTo>
                  <a:pt x="2786124" y="6095216"/>
                </a:lnTo>
                <a:lnTo>
                  <a:pt x="2553158" y="6561148"/>
                </a:lnTo>
                <a:lnTo>
                  <a:pt x="1938128" y="6561148"/>
                </a:lnTo>
                <a:close/>
                <a:moveTo>
                  <a:pt x="851535" y="6568766"/>
                </a:moveTo>
                <a:lnTo>
                  <a:pt x="1084502" y="6102836"/>
                </a:lnTo>
                <a:lnTo>
                  <a:pt x="1699531" y="6102836"/>
                </a:lnTo>
                <a:lnTo>
                  <a:pt x="1932497" y="6568766"/>
                </a:lnTo>
                <a:lnTo>
                  <a:pt x="1699531" y="7034699"/>
                </a:lnTo>
                <a:lnTo>
                  <a:pt x="1084502" y="7034699"/>
                </a:lnTo>
                <a:close/>
                <a:moveTo>
                  <a:pt x="851535" y="5634522"/>
                </a:moveTo>
                <a:lnTo>
                  <a:pt x="1084502" y="5168591"/>
                </a:lnTo>
                <a:lnTo>
                  <a:pt x="1699531" y="5168591"/>
                </a:lnTo>
                <a:lnTo>
                  <a:pt x="1932497" y="5634522"/>
                </a:lnTo>
                <a:lnTo>
                  <a:pt x="1699531" y="6100454"/>
                </a:lnTo>
                <a:lnTo>
                  <a:pt x="1084502" y="6100454"/>
                </a:lnTo>
                <a:close/>
                <a:moveTo>
                  <a:pt x="851535" y="4695039"/>
                </a:moveTo>
                <a:lnTo>
                  <a:pt x="1084502" y="4229107"/>
                </a:lnTo>
                <a:lnTo>
                  <a:pt x="1699531" y="4229107"/>
                </a:lnTo>
                <a:lnTo>
                  <a:pt x="1932497" y="4695039"/>
                </a:lnTo>
                <a:lnTo>
                  <a:pt x="1699531" y="5160971"/>
                </a:lnTo>
                <a:lnTo>
                  <a:pt x="1084502" y="5160971"/>
                </a:lnTo>
                <a:close/>
                <a:moveTo>
                  <a:pt x="851535" y="3755555"/>
                </a:moveTo>
                <a:lnTo>
                  <a:pt x="1084502" y="3289623"/>
                </a:lnTo>
                <a:lnTo>
                  <a:pt x="1699531" y="3289623"/>
                </a:lnTo>
                <a:lnTo>
                  <a:pt x="1932497" y="3755555"/>
                </a:lnTo>
                <a:lnTo>
                  <a:pt x="1699531" y="4221487"/>
                </a:lnTo>
                <a:lnTo>
                  <a:pt x="1084502" y="4221487"/>
                </a:lnTo>
                <a:close/>
                <a:moveTo>
                  <a:pt x="851535" y="2816071"/>
                </a:moveTo>
                <a:lnTo>
                  <a:pt x="1084501" y="2350139"/>
                </a:lnTo>
                <a:lnTo>
                  <a:pt x="1699531" y="2350139"/>
                </a:lnTo>
                <a:lnTo>
                  <a:pt x="1932497" y="2816071"/>
                </a:lnTo>
                <a:lnTo>
                  <a:pt x="1699531" y="3282003"/>
                </a:lnTo>
                <a:lnTo>
                  <a:pt x="1084501" y="3282003"/>
                </a:lnTo>
                <a:close/>
                <a:moveTo>
                  <a:pt x="851535" y="1876587"/>
                </a:moveTo>
                <a:lnTo>
                  <a:pt x="1084501" y="1410655"/>
                </a:lnTo>
                <a:lnTo>
                  <a:pt x="1699531" y="1410655"/>
                </a:lnTo>
                <a:lnTo>
                  <a:pt x="1932497" y="1876587"/>
                </a:lnTo>
                <a:lnTo>
                  <a:pt x="1699531" y="2342519"/>
                </a:lnTo>
                <a:lnTo>
                  <a:pt x="1084501" y="2342519"/>
                </a:lnTo>
                <a:close/>
                <a:moveTo>
                  <a:pt x="851535" y="937103"/>
                </a:moveTo>
                <a:lnTo>
                  <a:pt x="1084501" y="471171"/>
                </a:lnTo>
                <a:lnTo>
                  <a:pt x="1699531" y="471171"/>
                </a:lnTo>
                <a:lnTo>
                  <a:pt x="1932497" y="937103"/>
                </a:lnTo>
                <a:lnTo>
                  <a:pt x="1699531" y="1403035"/>
                </a:lnTo>
                <a:lnTo>
                  <a:pt x="1084501" y="1403035"/>
                </a:lnTo>
                <a:close/>
                <a:moveTo>
                  <a:pt x="0" y="465932"/>
                </a:moveTo>
                <a:lnTo>
                  <a:pt x="232967" y="0"/>
                </a:lnTo>
                <a:lnTo>
                  <a:pt x="847997" y="0"/>
                </a:lnTo>
                <a:lnTo>
                  <a:pt x="1080962" y="465932"/>
                </a:lnTo>
                <a:lnTo>
                  <a:pt x="847997" y="931864"/>
                </a:lnTo>
                <a:lnTo>
                  <a:pt x="232967" y="931864"/>
                </a:lnTo>
                <a:close/>
                <a:moveTo>
                  <a:pt x="0" y="1405416"/>
                </a:moveTo>
                <a:lnTo>
                  <a:pt x="232967" y="939484"/>
                </a:lnTo>
                <a:lnTo>
                  <a:pt x="847997" y="939484"/>
                </a:lnTo>
                <a:lnTo>
                  <a:pt x="1080962" y="1405416"/>
                </a:lnTo>
                <a:lnTo>
                  <a:pt x="847997" y="1871348"/>
                </a:lnTo>
                <a:lnTo>
                  <a:pt x="232967" y="1871348"/>
                </a:lnTo>
                <a:close/>
                <a:moveTo>
                  <a:pt x="0" y="2344900"/>
                </a:moveTo>
                <a:lnTo>
                  <a:pt x="232967" y="1878968"/>
                </a:lnTo>
                <a:lnTo>
                  <a:pt x="847997" y="1878968"/>
                </a:lnTo>
                <a:lnTo>
                  <a:pt x="1080962" y="2344900"/>
                </a:lnTo>
                <a:lnTo>
                  <a:pt x="847997" y="2810832"/>
                </a:lnTo>
                <a:lnTo>
                  <a:pt x="232967" y="2810832"/>
                </a:lnTo>
                <a:close/>
                <a:moveTo>
                  <a:pt x="0" y="3284384"/>
                </a:moveTo>
                <a:lnTo>
                  <a:pt x="232967" y="2818452"/>
                </a:lnTo>
                <a:lnTo>
                  <a:pt x="847997" y="2818452"/>
                </a:lnTo>
                <a:lnTo>
                  <a:pt x="1080962" y="3284384"/>
                </a:lnTo>
                <a:lnTo>
                  <a:pt x="847997" y="3750316"/>
                </a:lnTo>
                <a:lnTo>
                  <a:pt x="232967" y="3750316"/>
                </a:lnTo>
                <a:close/>
                <a:moveTo>
                  <a:pt x="0" y="4223868"/>
                </a:moveTo>
                <a:lnTo>
                  <a:pt x="232967" y="3757936"/>
                </a:lnTo>
                <a:lnTo>
                  <a:pt x="847997" y="3757936"/>
                </a:lnTo>
                <a:lnTo>
                  <a:pt x="1080962" y="4223868"/>
                </a:lnTo>
                <a:lnTo>
                  <a:pt x="847997" y="4689800"/>
                </a:lnTo>
                <a:lnTo>
                  <a:pt x="232967" y="4689800"/>
                </a:lnTo>
                <a:close/>
                <a:moveTo>
                  <a:pt x="0" y="5163352"/>
                </a:moveTo>
                <a:lnTo>
                  <a:pt x="232967" y="4697420"/>
                </a:lnTo>
                <a:lnTo>
                  <a:pt x="847997" y="4697420"/>
                </a:lnTo>
                <a:lnTo>
                  <a:pt x="1080962" y="5163352"/>
                </a:lnTo>
                <a:lnTo>
                  <a:pt x="847997" y="5629282"/>
                </a:lnTo>
                <a:lnTo>
                  <a:pt x="232967" y="5629282"/>
                </a:lnTo>
                <a:close/>
                <a:moveTo>
                  <a:pt x="0" y="6102835"/>
                </a:moveTo>
                <a:lnTo>
                  <a:pt x="232967" y="5636903"/>
                </a:lnTo>
                <a:lnTo>
                  <a:pt x="847997" y="5636903"/>
                </a:lnTo>
                <a:lnTo>
                  <a:pt x="1080962" y="6102835"/>
                </a:lnTo>
                <a:lnTo>
                  <a:pt x="847997" y="6568766"/>
                </a:lnTo>
                <a:lnTo>
                  <a:pt x="232967" y="6568766"/>
                </a:lnTo>
                <a:close/>
                <a:moveTo>
                  <a:pt x="0" y="7037078"/>
                </a:moveTo>
                <a:lnTo>
                  <a:pt x="232967" y="6571147"/>
                </a:lnTo>
                <a:lnTo>
                  <a:pt x="847997" y="6571147"/>
                </a:lnTo>
                <a:lnTo>
                  <a:pt x="1080962" y="7037078"/>
                </a:lnTo>
                <a:lnTo>
                  <a:pt x="847997" y="7503011"/>
                </a:lnTo>
                <a:lnTo>
                  <a:pt x="232967" y="7503011"/>
                </a:lnTo>
                <a:close/>
              </a:path>
            </a:pathLst>
          </a:custGeom>
          <a:noFill/>
          <a:ln w="6350">
            <a:gradFill flip="none" rotWithShape="1">
              <a:gsLst>
                <a:gs pos="0">
                  <a:schemeClr val="bg1">
                    <a:alpha val="20000"/>
                  </a:schemeClr>
                </a:gs>
                <a:gs pos="100000">
                  <a:schemeClr val="bg1">
                    <a:alpha val="0"/>
                  </a:schemeClr>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6869839-9A57-4170-9F80-BB2E5389E06D}"/>
              </a:ext>
            </a:extLst>
          </p:cNvPr>
          <p:cNvSpPr/>
          <p:nvPr/>
        </p:nvSpPr>
        <p:spPr>
          <a:xfrm>
            <a:off x="2995422" y="5263660"/>
            <a:ext cx="6290059" cy="646331"/>
          </a:xfrm>
          <a:prstGeom prst="rect">
            <a:avLst/>
          </a:prstGeom>
        </p:spPr>
        <p:txBody>
          <a:bodyPr wrap="square">
            <a:spAutoFit/>
          </a:bodyPr>
          <a:lstStyle/>
          <a:p>
            <a:pPr algn="ctr"/>
            <a:r>
              <a:rPr lang="zh-CN" altLang="en-US" sz="3600" b="1" spc="300" noProof="1">
                <a:solidFill>
                  <a:schemeClr val="bg1"/>
                </a:solidFill>
                <a:latin typeface="FontName" charset="-122"/>
                <a:ea typeface="FontName" charset="-122"/>
                <a:cs typeface="FontName" charset="-122"/>
                <a:sym typeface="Arial" panose="020B0604020202020204" pitchFamily="34" charset="0"/>
              </a:rPr>
              <a:t>介绍</a:t>
            </a:r>
          </a:p>
        </p:txBody>
      </p:sp>
      <p:sp>
        <p:nvSpPr>
          <p:cNvPr id="191" name="文本框 19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83617D0-C217-4046-AE0F-7FE5A91595EB}"/>
              </a:ext>
            </a:extLst>
          </p:cNvPr>
          <p:cNvSpPr txBox="1"/>
          <p:nvPr/>
        </p:nvSpPr>
        <p:spPr>
          <a:xfrm>
            <a:off x="5130800" y="1722395"/>
            <a:ext cx="1930400" cy="1569660"/>
          </a:xfrm>
          <a:prstGeom prst="rect">
            <a:avLst/>
          </a:prstGeom>
          <a:noFill/>
        </p:spPr>
        <p:txBody>
          <a:bodyPr wrap="square" rtlCol="0">
            <a:spAutoFit/>
          </a:bodyPr>
          <a:lstStyle>
            <a:defPPr>
              <a:defRPr lang="zh-CN"/>
            </a:defPPr>
            <a:lvl1pPr algn="ctr">
              <a:defRPr sz="23900">
                <a:ln w="63500">
                  <a:gradFill>
                    <a:gsLst>
                      <a:gs pos="0">
                        <a:srgbClr val="26FDFF"/>
                      </a:gs>
                      <a:gs pos="75000">
                        <a:srgbClr val="26FDFF">
                          <a:alpha val="0"/>
                        </a:srgbClr>
                      </a:gs>
                    </a:gsLst>
                    <a:lin ang="5400000" scaled="1"/>
                  </a:gradFill>
                </a:ln>
                <a:solidFill>
                  <a:srgbClr val="2342C8"/>
                </a:solidFill>
                <a:effectLst>
                  <a:outerShdw blurRad="254000" dist="127000" dir="5400000" algn="t" rotWithShape="0">
                    <a:srgbClr val="2342C8">
                      <a:alpha val="40000"/>
                    </a:srgbClr>
                  </a:outerShdw>
                </a:effectLst>
                <a:latin typeface="Franklin Gothic Heavy" panose="020B0903020102020204" pitchFamily="34" charset="0"/>
                <a:ea typeface="微软雅黑" panose="020B0503020204020204" pitchFamily="34" charset="-122"/>
              </a:defRPr>
            </a:lvl1pPr>
          </a:lstStyle>
          <a:p>
            <a:r>
              <a:rPr lang="en-US" altLang="zh-CN" sz="9600" i="1" dirty="0">
                <a:solidFill>
                  <a:srgbClr val="26FDFF"/>
                </a:solidFill>
                <a:effectLst>
                  <a:outerShdw blurRad="127000" sx="102000" sy="102000" algn="ctr" rotWithShape="0">
                    <a:srgbClr val="26FDFF">
                      <a:alpha val="40000"/>
                    </a:srgbClr>
                  </a:outerShdw>
                </a:effectLst>
              </a:rPr>
              <a:t>01</a:t>
            </a:r>
            <a:endParaRPr lang="zh-CN" altLang="en-US" sz="9600" i="1" dirty="0">
              <a:ln w="63500">
                <a:noFill/>
              </a:ln>
              <a:solidFill>
                <a:srgbClr val="FFD538"/>
              </a:solidFill>
              <a:effectLst>
                <a:outerShdw blurRad="254000" dist="127000" dir="5400000" algn="t" rotWithShape="0">
                  <a:srgbClr val="FFD538">
                    <a:alpha val="20000"/>
                  </a:srgbClr>
                </a:outerShdw>
              </a:effectLst>
            </a:endParaRPr>
          </a:p>
        </p:txBody>
      </p:sp>
      <p:sp>
        <p:nvSpPr>
          <p:cNvPr id="3" name="e7d195523061f1c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hidden="1">
            <a:extLst>
              <a:ext uri="{FF2B5EF4-FFF2-40B4-BE49-F238E27FC236}">
                <a16:creationId xmlns:a16="http://schemas.microsoft.com/office/drawing/2014/main" id="{2CEF5DE8-C324-4C69-AF87-6018770DF30E}"/>
              </a:ext>
            </a:extLst>
          </p:cNvPr>
          <p:cNvSpPr txBox="1"/>
          <p:nvPr/>
        </p:nvSpPr>
        <p:spPr>
          <a:xfrm>
            <a:off x="-355600" y="1803400"/>
            <a:ext cx="262251"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e7d195523061f1c0f0ec610a92cff745ee13794c7b8d98f8E73673273C9E8BE17CC3D63B9B1D6426C348A354AD505654C28F453CD7C8F90EADD06C08281DAED7140E5AAAED5880ECE414DFB6A93B82BE6CCDE3E9AC5271F3E6D28034012C5C8E8E9A57A91CD3538B2F90DBA2F38E43C0A7FAB4E84BF899D9D15C70D6002FEDD5E7FB9FB95F7B1238</a:t>
            </a:r>
            <a:endParaRPr lang="zh-CN" altLang="en-US" sz="100"/>
          </a:p>
        </p:txBody>
      </p:sp>
      <p:pic>
        <p:nvPicPr>
          <p:cNvPr id="64" name="图片 63">
            <a:extLst>
              <a:ext uri="{FF2B5EF4-FFF2-40B4-BE49-F238E27FC236}">
                <a16:creationId xmlns:a16="http://schemas.microsoft.com/office/drawing/2014/main" id="{0ECD460D-F328-984D-B0DD-DA071C2B8233}"/>
              </a:ext>
            </a:extLst>
          </p:cNvPr>
          <p:cNvPicPr>
            <a:picLocks noChangeAspect="1"/>
          </p:cNvPicPr>
          <p:nvPr/>
        </p:nvPicPr>
        <p:blipFill>
          <a:blip r:embed="rId5"/>
          <a:stretch>
            <a:fillRect/>
          </a:stretch>
        </p:blipFill>
        <p:spPr>
          <a:xfrm>
            <a:off x="714381" y="363432"/>
            <a:ext cx="1241328" cy="589851"/>
          </a:xfrm>
          <a:prstGeom prst="rect">
            <a:avLst/>
          </a:prstGeom>
        </p:spPr>
      </p:pic>
    </p:spTree>
    <p:extLst>
      <p:ext uri="{BB962C8B-B14F-4D97-AF65-F5344CB8AC3E}">
        <p14:creationId xmlns:p14="http://schemas.microsoft.com/office/powerpoint/2010/main" val="6163352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90F6F75E-9B5C-784D-B815-30E023BB8CDC}"/>
              </a:ext>
            </a:extLst>
          </p:cNvPr>
          <p:cNvGrpSpPr/>
          <p:nvPr/>
        </p:nvGrpSpPr>
        <p:grpSpPr>
          <a:xfrm>
            <a:off x="543042" y="0"/>
            <a:ext cx="576000" cy="1008000"/>
            <a:chOff x="873246" y="0"/>
            <a:chExt cx="576000" cy="1008000"/>
          </a:xfrm>
        </p:grpSpPr>
        <p:sp>
          <p:nvSpPr>
            <p:cNvPr id="9" name="矩形 8">
              <a:extLst>
                <a:ext uri="{FF2B5EF4-FFF2-40B4-BE49-F238E27FC236}">
                  <a16:creationId xmlns:a16="http://schemas.microsoft.com/office/drawing/2014/main" id="{F80E82FB-28FE-5948-B001-AE2EBA9149C4}"/>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19CE937B-1A60-584A-BCC8-AD19C1B2A3F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椭圆 10">
              <a:extLst>
                <a:ext uri="{FF2B5EF4-FFF2-40B4-BE49-F238E27FC236}">
                  <a16:creationId xmlns:a16="http://schemas.microsoft.com/office/drawing/2014/main" id="{9304A40D-9E0C-C04C-9374-AF1A104C098C}"/>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2" name="文本框 11">
            <a:extLst>
              <a:ext uri="{FF2B5EF4-FFF2-40B4-BE49-F238E27FC236}">
                <a16:creationId xmlns:a16="http://schemas.microsoft.com/office/drawing/2014/main" id="{6D42DC69-7EC4-0E44-BAAF-AE341AA84D3E}"/>
              </a:ext>
            </a:extLst>
          </p:cNvPr>
          <p:cNvSpPr txBox="1"/>
          <p:nvPr/>
        </p:nvSpPr>
        <p:spPr>
          <a:xfrm>
            <a:off x="1282482" y="484780"/>
            <a:ext cx="1620957" cy="523220"/>
          </a:xfrm>
          <a:prstGeom prst="rect">
            <a:avLst/>
          </a:prstGeom>
          <a:noFill/>
        </p:spPr>
        <p:txBody>
          <a:bodyPr wrap="none" rtlCol="0">
            <a:spAutoFit/>
          </a:bodyPr>
          <a:lstStyle/>
          <a:p>
            <a:r>
              <a:rPr kumimoji="1" lang="zh-CN" altLang="en-US" sz="2800" b="1" dirty="0">
                <a:latin typeface="TencentSans W7" panose="020C04030202040F0204" pitchFamily="34" charset="-122"/>
                <a:ea typeface="TencentSans W7" panose="020C04030202040F0204" pitchFamily="34" charset="-122"/>
              </a:rPr>
              <a:t>研究主题</a:t>
            </a:r>
            <a:endParaRPr kumimoji="1" lang="en-US" altLang="zh-CN" sz="2800" b="1" dirty="0">
              <a:latin typeface="TencentSans W7" panose="020C04030202040F0204" pitchFamily="34" charset="-122"/>
              <a:ea typeface="TencentSans W7" panose="020C04030202040F0204" pitchFamily="34" charset="-122"/>
            </a:endParaRPr>
          </a:p>
        </p:txBody>
      </p:sp>
      <p:pic>
        <p:nvPicPr>
          <p:cNvPr id="2" name="Picture 6" descr="中國人民大學- 維基百科，自由的百科全書">
            <a:extLst>
              <a:ext uri="{FF2B5EF4-FFF2-40B4-BE49-F238E27FC236}">
                <a16:creationId xmlns:a16="http://schemas.microsoft.com/office/drawing/2014/main" id="{70031181-4657-AF2C-93E0-DC17B3A8D6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76960" y="1140340"/>
            <a:ext cx="849705" cy="84970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8" descr="南京大學- 維基百科，自由的百科全書">
            <a:extLst>
              <a:ext uri="{FF2B5EF4-FFF2-40B4-BE49-F238E27FC236}">
                <a16:creationId xmlns:a16="http://schemas.microsoft.com/office/drawing/2014/main" id="{66BE6677-7870-448F-E78D-F5E4FDB454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81428" y="1167838"/>
            <a:ext cx="655145" cy="82220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0" descr="華中科技大學- 維基百科，自由的百科全書">
            <a:extLst>
              <a:ext uri="{FF2B5EF4-FFF2-40B4-BE49-F238E27FC236}">
                <a16:creationId xmlns:a16="http://schemas.microsoft.com/office/drawing/2014/main" id="{03CE78D6-70EB-C848-329F-F76C608E97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95010" y="4100655"/>
            <a:ext cx="849705" cy="84970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2" descr="中國科學技術大學- 維基百科，自由的百科全書">
            <a:extLst>
              <a:ext uri="{FF2B5EF4-FFF2-40B4-BE49-F238E27FC236}">
                <a16:creationId xmlns:a16="http://schemas.microsoft.com/office/drawing/2014/main" id="{66597484-F7C2-A395-6ADF-F9F6BA0FBB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76960" y="4100655"/>
            <a:ext cx="849705" cy="84970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圆角 6">
            <a:extLst>
              <a:ext uri="{FF2B5EF4-FFF2-40B4-BE49-F238E27FC236}">
                <a16:creationId xmlns:a16="http://schemas.microsoft.com/office/drawing/2014/main" id="{338D0230-8FDD-9A3A-3055-168CE94371C1}"/>
              </a:ext>
            </a:extLst>
          </p:cNvPr>
          <p:cNvSpPr txBox="1"/>
          <p:nvPr/>
        </p:nvSpPr>
        <p:spPr>
          <a:xfrm>
            <a:off x="615042" y="1299896"/>
            <a:ext cx="3441694" cy="721642"/>
          </a:xfrm>
          <a:prstGeom prst="rect">
            <a:avLst/>
          </a:prstGeom>
          <a:solidFill>
            <a:schemeClr val="accent5">
              <a:lumMod val="40000"/>
              <a:lumOff val="60000"/>
            </a:schemeClr>
          </a:solidFill>
        </p:spPr>
        <p:style>
          <a:lnRef idx="0">
            <a:scrgbClr r="0" g="0" b="0"/>
          </a:lnRef>
          <a:fillRef idx="0">
            <a:scrgbClr r="0" g="0" b="0"/>
          </a:fillRef>
          <a:effectRef idx="0">
            <a:scrgbClr r="0" g="0" b="0"/>
          </a:effectRef>
          <a:fontRef idx="minor">
            <a:schemeClr val="lt1"/>
          </a:fontRef>
        </p:style>
        <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solidFill>
                  <a:schemeClr val="tx1"/>
                </a:solidFill>
              </a:rPr>
              <a:t>事务处理</a:t>
            </a:r>
            <a:endParaRPr lang="en-US" sz="2400" kern="1200" dirty="0">
              <a:solidFill>
                <a:schemeClr val="tx1"/>
              </a:solidFill>
            </a:endParaRPr>
          </a:p>
        </p:txBody>
      </p:sp>
      <p:sp>
        <p:nvSpPr>
          <p:cNvPr id="7" name="矩形: 圆角 6">
            <a:extLst>
              <a:ext uri="{FF2B5EF4-FFF2-40B4-BE49-F238E27FC236}">
                <a16:creationId xmlns:a16="http://schemas.microsoft.com/office/drawing/2014/main" id="{C25283A1-1AC9-A35B-380F-40564DF32B46}"/>
              </a:ext>
            </a:extLst>
          </p:cNvPr>
          <p:cNvSpPr txBox="1"/>
          <p:nvPr/>
        </p:nvSpPr>
        <p:spPr>
          <a:xfrm>
            <a:off x="615042" y="4228718"/>
            <a:ext cx="3441694" cy="721642"/>
          </a:xfrm>
          <a:prstGeom prst="rect">
            <a:avLst/>
          </a:prstGeom>
          <a:solidFill>
            <a:schemeClr val="accent5">
              <a:lumMod val="40000"/>
              <a:lumOff val="60000"/>
            </a:schemeClr>
          </a:solidFill>
        </p:spPr>
        <p:style>
          <a:lnRef idx="0">
            <a:scrgbClr r="0" g="0" b="0"/>
          </a:lnRef>
          <a:fillRef idx="0">
            <a:scrgbClr r="0" g="0" b="0"/>
          </a:fillRef>
          <a:effectRef idx="0">
            <a:scrgbClr r="0" g="0" b="0"/>
          </a:effectRef>
          <a:fontRef idx="minor">
            <a:schemeClr val="lt1"/>
          </a:fontRef>
        </p:style>
        <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solidFill>
                  <a:schemeClr val="tx1"/>
                </a:solidFill>
              </a:rPr>
              <a:t>存储优化</a:t>
            </a:r>
            <a:endParaRPr lang="en-US" sz="2400" kern="1200" dirty="0">
              <a:solidFill>
                <a:schemeClr val="tx1"/>
              </a:solidFill>
            </a:endParaRPr>
          </a:p>
        </p:txBody>
      </p:sp>
      <p:sp>
        <p:nvSpPr>
          <p:cNvPr id="20" name="文本框 19">
            <a:extLst>
              <a:ext uri="{FF2B5EF4-FFF2-40B4-BE49-F238E27FC236}">
                <a16:creationId xmlns:a16="http://schemas.microsoft.com/office/drawing/2014/main" id="{28A1091A-DFE8-D2A4-B7CA-9BB150F94212}"/>
              </a:ext>
            </a:extLst>
          </p:cNvPr>
          <p:cNvSpPr txBox="1"/>
          <p:nvPr/>
        </p:nvSpPr>
        <p:spPr>
          <a:xfrm>
            <a:off x="543042" y="5038122"/>
            <a:ext cx="11219543" cy="1754326"/>
          </a:xfrm>
          <a:prstGeom prst="rect">
            <a:avLst/>
          </a:prstGeom>
          <a:noFill/>
        </p:spPr>
        <p:txBody>
          <a:bodyPr wrap="square">
            <a:spAutoFit/>
          </a:bodyPr>
          <a:lstStyle/>
          <a:p>
            <a:r>
              <a:rPr lang="en-US" altLang="zh-CN" b="1" dirty="0"/>
              <a:t>SIGMOD’24</a:t>
            </a:r>
            <a:r>
              <a:rPr lang="en-US" altLang="zh-CN" dirty="0"/>
              <a:t> SALI: A Scalable Adaptive Learned Index Framework based on Probability Models</a:t>
            </a:r>
            <a:r>
              <a:rPr lang="zh-CN" altLang="en-US" dirty="0"/>
              <a:t>（学习索引优化）</a:t>
            </a:r>
            <a:endParaRPr lang="en-US" altLang="zh-CN" dirty="0"/>
          </a:p>
          <a:p>
            <a:r>
              <a:rPr lang="en-US" altLang="zh-CN" b="1" dirty="0"/>
              <a:t>VLDB’24</a:t>
            </a:r>
            <a:r>
              <a:rPr lang="en-US" altLang="zh-CN" dirty="0"/>
              <a:t> </a:t>
            </a:r>
            <a:r>
              <a:rPr lang="en-US" altLang="zh-CN" dirty="0" err="1"/>
              <a:t>FluidKV</a:t>
            </a:r>
            <a:r>
              <a:rPr lang="en-US" altLang="zh-CN" dirty="0"/>
              <a:t>: Seamlessly Bridging the Gap between Indexing Performance and Memory-Footprint on Ultra-Fast Storage </a:t>
            </a:r>
            <a:r>
              <a:rPr lang="zh-CN" altLang="en-US" dirty="0"/>
              <a:t>（</a:t>
            </a:r>
            <a:r>
              <a:rPr lang="en-US" altLang="zh-CN" dirty="0"/>
              <a:t>PM</a:t>
            </a:r>
            <a:r>
              <a:rPr lang="zh-CN" altLang="en-US" dirty="0"/>
              <a:t>下</a:t>
            </a:r>
            <a:r>
              <a:rPr lang="en-US" altLang="zh-CN" dirty="0"/>
              <a:t>LSM</a:t>
            </a:r>
            <a:r>
              <a:rPr lang="zh-CN" altLang="en-US" dirty="0"/>
              <a:t>的分层优化）</a:t>
            </a:r>
            <a:endParaRPr lang="en-US" altLang="zh-CN" dirty="0"/>
          </a:p>
          <a:p>
            <a:r>
              <a:rPr lang="en-US" altLang="zh-CN" b="1" dirty="0"/>
              <a:t>SIGMOD’24</a:t>
            </a:r>
            <a:r>
              <a:rPr lang="en-US" altLang="zh-CN" dirty="0"/>
              <a:t> Homomorphic Compression: Making Text Processing on Compression Unlimited</a:t>
            </a:r>
            <a:r>
              <a:rPr lang="zh-CN" altLang="en-US" dirty="0"/>
              <a:t>（压缩计算优化）</a:t>
            </a:r>
            <a:endParaRPr lang="en-US" altLang="zh-CN" dirty="0"/>
          </a:p>
          <a:p>
            <a:r>
              <a:rPr lang="en-US" altLang="zh-CN" b="1" dirty="0"/>
              <a:t>ICDE’24 </a:t>
            </a:r>
            <a:r>
              <a:rPr lang="zh-CN" altLang="en-US" dirty="0"/>
              <a:t>IndeXY: A Framework for Constructing Indexes Larger than Memory（内存受限索引优化）</a:t>
            </a:r>
            <a:endParaRPr lang="en-US" altLang="zh-CN" dirty="0"/>
          </a:p>
          <a:p>
            <a:r>
              <a:rPr lang="en-US" altLang="zh-CN" b="1" dirty="0"/>
              <a:t>TKDE’24</a:t>
            </a:r>
            <a:r>
              <a:rPr lang="en-US" altLang="zh-CN" dirty="0"/>
              <a:t> G-Learned Index: Enabling Efficient Learned Index on GPU</a:t>
            </a:r>
            <a:r>
              <a:rPr lang="zh-CN" altLang="en-US" dirty="0"/>
              <a:t>（</a:t>
            </a:r>
            <a:r>
              <a:rPr lang="en-US" altLang="zh-CN" dirty="0"/>
              <a:t>GPU</a:t>
            </a:r>
            <a:r>
              <a:rPr lang="zh-CN" altLang="en-US" dirty="0"/>
              <a:t>加速学习索引优化）</a:t>
            </a:r>
            <a:endParaRPr lang="en-US" altLang="zh-CN" dirty="0"/>
          </a:p>
        </p:txBody>
      </p:sp>
      <p:sp>
        <p:nvSpPr>
          <p:cNvPr id="22" name="文本框 21">
            <a:extLst>
              <a:ext uri="{FF2B5EF4-FFF2-40B4-BE49-F238E27FC236}">
                <a16:creationId xmlns:a16="http://schemas.microsoft.com/office/drawing/2014/main" id="{7A261E76-B5AA-9C46-76CE-6E1ED0AEA9C7}"/>
              </a:ext>
            </a:extLst>
          </p:cNvPr>
          <p:cNvSpPr txBox="1"/>
          <p:nvPr/>
        </p:nvSpPr>
        <p:spPr>
          <a:xfrm>
            <a:off x="543042" y="2065379"/>
            <a:ext cx="11648958" cy="1754326"/>
          </a:xfrm>
          <a:prstGeom prst="rect">
            <a:avLst/>
          </a:prstGeom>
          <a:noFill/>
        </p:spPr>
        <p:txBody>
          <a:bodyPr wrap="square">
            <a:spAutoFit/>
          </a:bodyPr>
          <a:lstStyle/>
          <a:p>
            <a:r>
              <a:rPr lang="en-US" altLang="zh-CN" b="1" dirty="0"/>
              <a:t>SIGMOD’25 </a:t>
            </a:r>
            <a:r>
              <a:rPr lang="en-US" altLang="zh-CN" dirty="0"/>
              <a:t>TXSQL: Lock Optimizations Towards High Contented Workloads </a:t>
            </a:r>
            <a:r>
              <a:rPr lang="zh-CN" altLang="en-US" dirty="0"/>
              <a:t>（热点锁优化）</a:t>
            </a:r>
            <a:endParaRPr lang="en-US" altLang="zh-CN" dirty="0"/>
          </a:p>
          <a:p>
            <a:r>
              <a:rPr lang="en-US" altLang="zh-CN" b="1" dirty="0"/>
              <a:t>VLDB’25 </a:t>
            </a:r>
            <a:r>
              <a:rPr lang="en-US" altLang="zh-CN" dirty="0"/>
              <a:t>A Hybrid Approach to Integrating Deterministic and Non-deterministic Concurrency </a:t>
            </a:r>
            <a:r>
              <a:rPr lang="zh-CN" altLang="en-US" dirty="0"/>
              <a:t>（融合并发控制算法）</a:t>
            </a:r>
            <a:endParaRPr lang="en-US" altLang="zh-CN" dirty="0"/>
          </a:p>
          <a:p>
            <a:r>
              <a:rPr lang="en-US" altLang="zh-CN" b="1" dirty="0"/>
              <a:t>ICDE’25 </a:t>
            </a:r>
            <a:r>
              <a:rPr lang="en-US" altLang="zh-CN" dirty="0" err="1"/>
              <a:t>GeoTP</a:t>
            </a:r>
            <a:r>
              <a:rPr lang="en-US" altLang="zh-CN" dirty="0"/>
              <a:t>: Latency-aware Geo-Distributed Transaction Processing in Database </a:t>
            </a:r>
            <a:r>
              <a:rPr lang="en-US" altLang="zh-CN" dirty="0" err="1"/>
              <a:t>Middlewares</a:t>
            </a:r>
            <a:r>
              <a:rPr lang="en-US" altLang="zh-CN" dirty="0"/>
              <a:t> </a:t>
            </a:r>
            <a:r>
              <a:rPr lang="zh-CN" altLang="en-US" dirty="0"/>
              <a:t>（跨域事务优化）</a:t>
            </a:r>
            <a:endParaRPr lang="en-US" altLang="zh-CN" dirty="0"/>
          </a:p>
          <a:p>
            <a:r>
              <a:rPr lang="en-US" altLang="zh-CN" b="1" dirty="0"/>
              <a:t>VLDB’24 </a:t>
            </a:r>
            <a:r>
              <a:rPr lang="en-US" altLang="zh-CN" dirty="0"/>
              <a:t>TDSQL: Tencent Distributed Database System</a:t>
            </a:r>
            <a:r>
              <a:rPr lang="zh-CN" altLang="en-US" dirty="0"/>
              <a:t>（分布式事务优化）</a:t>
            </a:r>
            <a:endParaRPr lang="en-US" altLang="zh-CN" dirty="0"/>
          </a:p>
          <a:p>
            <a:r>
              <a:rPr lang="en-US" altLang="zh-CN" b="1" dirty="0"/>
              <a:t>ICDE’24</a:t>
            </a:r>
            <a:r>
              <a:rPr lang="en-US" altLang="zh-CN" dirty="0"/>
              <a:t> </a:t>
            </a:r>
            <a:r>
              <a:rPr lang="zh-CN" altLang="en-US" dirty="0"/>
              <a:t>Lion: Minimizing Distributed Transactions through Adaptive Replica Provision（数据分片调度）</a:t>
            </a:r>
            <a:endParaRPr lang="en-US" altLang="zh-CN" dirty="0"/>
          </a:p>
          <a:p>
            <a:r>
              <a:rPr lang="en-US" altLang="zh-CN" b="1" dirty="0"/>
              <a:t>VLDB’23</a:t>
            </a:r>
            <a:r>
              <a:rPr lang="en-US" altLang="zh-CN" dirty="0"/>
              <a:t> Efficient Black-Box Checking of Snapshot Isolation in Databases</a:t>
            </a:r>
            <a:r>
              <a:rPr lang="zh-CN" altLang="en-US" dirty="0"/>
              <a:t>（事务隔离性检测）</a:t>
            </a:r>
            <a:endParaRPr lang="en-US" altLang="zh-CN" dirty="0"/>
          </a:p>
        </p:txBody>
      </p:sp>
      <p:pic>
        <p:nvPicPr>
          <p:cNvPr id="2050" name="Picture 2" descr="University of Texas at Austin - Wikipedia">
            <a:extLst>
              <a:ext uri="{FF2B5EF4-FFF2-40B4-BE49-F238E27FC236}">
                <a16:creationId xmlns:a16="http://schemas.microsoft.com/office/drawing/2014/main" id="{6D45ED59-A49A-463B-F358-E154A6864C2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13061" y="4043754"/>
            <a:ext cx="882876" cy="8828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henzhen University - Wikipedia">
            <a:extLst>
              <a:ext uri="{FF2B5EF4-FFF2-40B4-BE49-F238E27FC236}">
                <a16:creationId xmlns:a16="http://schemas.microsoft.com/office/drawing/2014/main" id="{C9373E32-BB6F-E3BF-BDEE-0C95B9277CD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02575" y="1175748"/>
            <a:ext cx="849705" cy="8497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21517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90F6F75E-9B5C-784D-B815-30E023BB8CDC}"/>
              </a:ext>
            </a:extLst>
          </p:cNvPr>
          <p:cNvGrpSpPr/>
          <p:nvPr/>
        </p:nvGrpSpPr>
        <p:grpSpPr>
          <a:xfrm>
            <a:off x="543042" y="0"/>
            <a:ext cx="576000" cy="1008000"/>
            <a:chOff x="873246" y="0"/>
            <a:chExt cx="576000" cy="1008000"/>
          </a:xfrm>
        </p:grpSpPr>
        <p:sp>
          <p:nvSpPr>
            <p:cNvPr id="9" name="矩形 8">
              <a:extLst>
                <a:ext uri="{FF2B5EF4-FFF2-40B4-BE49-F238E27FC236}">
                  <a16:creationId xmlns:a16="http://schemas.microsoft.com/office/drawing/2014/main" id="{F80E82FB-28FE-5948-B001-AE2EBA9149C4}"/>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19CE937B-1A60-584A-BCC8-AD19C1B2A3F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椭圆 10">
              <a:extLst>
                <a:ext uri="{FF2B5EF4-FFF2-40B4-BE49-F238E27FC236}">
                  <a16:creationId xmlns:a16="http://schemas.microsoft.com/office/drawing/2014/main" id="{9304A40D-9E0C-C04C-9374-AF1A104C098C}"/>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2" name="文本框 11">
            <a:extLst>
              <a:ext uri="{FF2B5EF4-FFF2-40B4-BE49-F238E27FC236}">
                <a16:creationId xmlns:a16="http://schemas.microsoft.com/office/drawing/2014/main" id="{6D42DC69-7EC4-0E44-BAAF-AE341AA84D3E}"/>
              </a:ext>
            </a:extLst>
          </p:cNvPr>
          <p:cNvSpPr txBox="1"/>
          <p:nvPr/>
        </p:nvSpPr>
        <p:spPr>
          <a:xfrm>
            <a:off x="1282482" y="484780"/>
            <a:ext cx="1980029" cy="523220"/>
          </a:xfrm>
          <a:prstGeom prst="rect">
            <a:avLst/>
          </a:prstGeom>
          <a:noFill/>
        </p:spPr>
        <p:txBody>
          <a:bodyPr wrap="none" rtlCol="0">
            <a:spAutoFit/>
          </a:bodyPr>
          <a:lstStyle/>
          <a:p>
            <a:r>
              <a:rPr kumimoji="1" lang="zh-CN" altLang="en-US" sz="2800" b="1" dirty="0">
                <a:latin typeface="TencentSans W7" panose="020C04030202040F0204" pitchFamily="34" charset="-122"/>
                <a:ea typeface="TencentSans W7" panose="020C04030202040F0204" pitchFamily="34" charset="-122"/>
              </a:rPr>
              <a:t>联系我们！</a:t>
            </a:r>
            <a:endParaRPr kumimoji="1" lang="en-US" altLang="zh-CN" sz="2800" b="1" dirty="0">
              <a:latin typeface="TencentSans W7" panose="020C04030202040F0204" pitchFamily="34" charset="-122"/>
              <a:ea typeface="TencentSans W7" panose="020C04030202040F0204" pitchFamily="34" charset="-122"/>
            </a:endParaRPr>
          </a:p>
        </p:txBody>
      </p:sp>
      <p:sp>
        <p:nvSpPr>
          <p:cNvPr id="14" name="文本框 13">
            <a:extLst>
              <a:ext uri="{FF2B5EF4-FFF2-40B4-BE49-F238E27FC236}">
                <a16:creationId xmlns:a16="http://schemas.microsoft.com/office/drawing/2014/main" id="{72DCDD53-9C1A-628B-7D8B-780B27967F79}"/>
              </a:ext>
            </a:extLst>
          </p:cNvPr>
          <p:cNvSpPr txBox="1"/>
          <p:nvPr/>
        </p:nvSpPr>
        <p:spPr>
          <a:xfrm>
            <a:off x="1282482" y="5591239"/>
            <a:ext cx="6093912" cy="369332"/>
          </a:xfrm>
          <a:prstGeom prst="rect">
            <a:avLst/>
          </a:prstGeom>
          <a:noFill/>
        </p:spPr>
        <p:txBody>
          <a:bodyPr wrap="square">
            <a:spAutoFit/>
          </a:bodyPr>
          <a:lstStyle/>
          <a:p>
            <a:r>
              <a:rPr lang="zh-CN" altLang="en-US" dirty="0"/>
              <a:t>https://join.qq.com/qingyun.html</a:t>
            </a:r>
          </a:p>
        </p:txBody>
      </p:sp>
      <p:sp>
        <p:nvSpPr>
          <p:cNvPr id="15" name="文本框 14">
            <a:extLst>
              <a:ext uri="{FF2B5EF4-FFF2-40B4-BE49-F238E27FC236}">
                <a16:creationId xmlns:a16="http://schemas.microsoft.com/office/drawing/2014/main" id="{8DAA8C33-DF21-C642-3D77-77932E75E29E}"/>
              </a:ext>
            </a:extLst>
          </p:cNvPr>
          <p:cNvSpPr txBox="1"/>
          <p:nvPr/>
        </p:nvSpPr>
        <p:spPr>
          <a:xfrm>
            <a:off x="255631" y="5082770"/>
            <a:ext cx="6093912" cy="369332"/>
          </a:xfrm>
          <a:prstGeom prst="rect">
            <a:avLst/>
          </a:prstGeom>
          <a:noFill/>
        </p:spPr>
        <p:txBody>
          <a:bodyPr wrap="square">
            <a:spAutoFit/>
          </a:bodyPr>
          <a:lstStyle/>
          <a:p>
            <a:r>
              <a:rPr lang="en-US" altLang="zh-CN" dirty="0"/>
              <a:t>Qing Yun Plan (High-level Job Position for Graduates)</a:t>
            </a:r>
            <a:endParaRPr lang="zh-CN" altLang="en-US" dirty="0"/>
          </a:p>
        </p:txBody>
      </p:sp>
      <p:sp>
        <p:nvSpPr>
          <p:cNvPr id="18" name="文本框 17">
            <a:extLst>
              <a:ext uri="{FF2B5EF4-FFF2-40B4-BE49-F238E27FC236}">
                <a16:creationId xmlns:a16="http://schemas.microsoft.com/office/drawing/2014/main" id="{18C3EF8B-31C3-93C0-A305-9A5CCC2C70A9}"/>
              </a:ext>
            </a:extLst>
          </p:cNvPr>
          <p:cNvSpPr txBox="1"/>
          <p:nvPr/>
        </p:nvSpPr>
        <p:spPr>
          <a:xfrm>
            <a:off x="7897809" y="5281368"/>
            <a:ext cx="2260277" cy="369332"/>
          </a:xfrm>
          <a:prstGeom prst="rect">
            <a:avLst/>
          </a:prstGeom>
          <a:noFill/>
        </p:spPr>
        <p:txBody>
          <a:bodyPr wrap="square">
            <a:spAutoFit/>
          </a:bodyPr>
          <a:lstStyle/>
          <a:p>
            <a:r>
              <a:rPr lang="en-US" altLang="zh-CN" dirty="0"/>
              <a:t>WeChat</a:t>
            </a:r>
            <a:endParaRPr lang="zh-CN" altLang="en-US" dirty="0"/>
          </a:p>
        </p:txBody>
      </p:sp>
      <p:pic>
        <p:nvPicPr>
          <p:cNvPr id="21" name="图片 20" descr="QR 代码&#10;&#10;描述已自动生成">
            <a:extLst>
              <a:ext uri="{FF2B5EF4-FFF2-40B4-BE49-F238E27FC236}">
                <a16:creationId xmlns:a16="http://schemas.microsoft.com/office/drawing/2014/main" id="{EBDD694A-A0A7-E78D-8BFB-16C08169A014}"/>
              </a:ext>
            </a:extLst>
          </p:cNvPr>
          <p:cNvPicPr>
            <a:picLocks noChangeAspect="1"/>
          </p:cNvPicPr>
          <p:nvPr/>
        </p:nvPicPr>
        <p:blipFill>
          <a:blip r:embed="rId3"/>
          <a:stretch>
            <a:fillRect/>
          </a:stretch>
        </p:blipFill>
        <p:spPr>
          <a:xfrm>
            <a:off x="1666578" y="2308196"/>
            <a:ext cx="2475979" cy="2464244"/>
          </a:xfrm>
          <a:prstGeom prst="rect">
            <a:avLst/>
          </a:prstGeom>
        </p:spPr>
      </p:pic>
      <p:pic>
        <p:nvPicPr>
          <p:cNvPr id="24" name="图片 23" descr="QR 代码&#10;&#10;描述已自动生成">
            <a:extLst>
              <a:ext uri="{FF2B5EF4-FFF2-40B4-BE49-F238E27FC236}">
                <a16:creationId xmlns:a16="http://schemas.microsoft.com/office/drawing/2014/main" id="{0CEA26B2-CA69-7FE8-3767-3D6E221AF2AB}"/>
              </a:ext>
            </a:extLst>
          </p:cNvPr>
          <p:cNvPicPr>
            <a:picLocks noChangeAspect="1"/>
          </p:cNvPicPr>
          <p:nvPr/>
        </p:nvPicPr>
        <p:blipFill>
          <a:blip r:embed="rId4"/>
          <a:stretch>
            <a:fillRect/>
          </a:stretch>
        </p:blipFill>
        <p:spPr>
          <a:xfrm>
            <a:off x="7140954" y="2308196"/>
            <a:ext cx="2455833" cy="2464243"/>
          </a:xfrm>
          <a:prstGeom prst="rect">
            <a:avLst/>
          </a:prstGeom>
        </p:spPr>
      </p:pic>
      <p:sp>
        <p:nvSpPr>
          <p:cNvPr id="25" name="文本框 24">
            <a:extLst>
              <a:ext uri="{FF2B5EF4-FFF2-40B4-BE49-F238E27FC236}">
                <a16:creationId xmlns:a16="http://schemas.microsoft.com/office/drawing/2014/main" id="{0DD9396C-B9F0-7D79-0F83-F45BF543D923}"/>
              </a:ext>
            </a:extLst>
          </p:cNvPr>
          <p:cNvSpPr txBox="1"/>
          <p:nvPr/>
        </p:nvSpPr>
        <p:spPr>
          <a:xfrm>
            <a:off x="4489687" y="1344798"/>
            <a:ext cx="2948184" cy="369332"/>
          </a:xfrm>
          <a:prstGeom prst="rect">
            <a:avLst/>
          </a:prstGeom>
          <a:noFill/>
        </p:spPr>
        <p:txBody>
          <a:bodyPr wrap="square">
            <a:spAutoFit/>
          </a:bodyPr>
          <a:lstStyle/>
          <a:p>
            <a:r>
              <a:rPr lang="en-US" altLang="zh-CN" dirty="0"/>
              <a:t>axingguchen@tencent.com</a:t>
            </a:r>
            <a:endParaRPr lang="zh-CN" altLang="en-US" dirty="0"/>
          </a:p>
        </p:txBody>
      </p:sp>
    </p:spTree>
    <p:extLst>
      <p:ext uri="{BB962C8B-B14F-4D97-AF65-F5344CB8AC3E}">
        <p14:creationId xmlns:p14="http://schemas.microsoft.com/office/powerpoint/2010/main" val="36602797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BEBA8EAE-BF5A-486C-A8C5-ECC9F3942E4B}">
                <a14:imgProps xmlns:a14="http://schemas.microsoft.com/office/drawing/2010/main">
                  <a14:imgLayer r:embed="rId3">
                    <a14:imgEffect>
                      <a14:artisticGlowDiffused/>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6" name="六边形 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D2FFA9F-EB09-4A72-B15D-6F3167A0F42F}"/>
              </a:ext>
            </a:extLst>
          </p:cNvPr>
          <p:cNvSpPr/>
          <p:nvPr/>
        </p:nvSpPr>
        <p:spPr>
          <a:xfrm rot="16200000">
            <a:off x="245359" y="760909"/>
            <a:ext cx="6192649" cy="5338490"/>
          </a:xfrm>
          <a:prstGeom prst="hexagon">
            <a:avLst/>
          </a:prstGeom>
          <a:noFill/>
          <a:ln w="6350">
            <a:gradFill>
              <a:gsLst>
                <a:gs pos="0">
                  <a:srgbClr val="2342C8">
                    <a:alpha val="50000"/>
                  </a:srgbClr>
                </a:gs>
                <a:gs pos="79000">
                  <a:srgbClr val="2342C8">
                    <a:alpha val="10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e7d195523061f1c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hidden="1">
            <a:extLst>
              <a:ext uri="{FF2B5EF4-FFF2-40B4-BE49-F238E27FC236}">
                <a16:creationId xmlns:a16="http://schemas.microsoft.com/office/drawing/2014/main" id="{0D85DBC5-9760-4A70-B7F8-93AFAC641FAF}"/>
              </a:ext>
            </a:extLst>
          </p:cNvPr>
          <p:cNvSpPr txBox="1"/>
          <p:nvPr/>
        </p:nvSpPr>
        <p:spPr>
          <a:xfrm>
            <a:off x="-355600" y="1803400"/>
            <a:ext cx="262251"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e7d195523061f1c0f0ec610a92cff745ee13794c7b8d98f8E73673273C9E8BE17CC3D63B9B1D6426C348A354AD505654C28F453CD7C8F90EADD06C08281DAED7140E5AAAED5880ECE414DFB6A93B82BE6CCDE3E9AC5271F3E6D28034012C5C8E8E9A57A91CD3538B2F90DBA2F38E43C0A7FAB4E84BF899D9D15C70D6002FEDD5E7FB9FB95F7B1238</a:t>
            </a:r>
            <a:endParaRPr lang="zh-CN" altLang="en-US" sz="100"/>
          </a:p>
        </p:txBody>
      </p:sp>
      <p:sp>
        <p:nvSpPr>
          <p:cNvPr id="24" name="标题 2">
            <a:extLst>
              <a:ext uri="{FF2B5EF4-FFF2-40B4-BE49-F238E27FC236}">
                <a16:creationId xmlns:a16="http://schemas.microsoft.com/office/drawing/2014/main" id="{A4C9E7B1-B55D-43EA-84BE-D5057D52C70D}"/>
              </a:ext>
            </a:extLst>
          </p:cNvPr>
          <p:cNvSpPr txBox="1">
            <a:spLocks/>
          </p:cNvSpPr>
          <p:nvPr/>
        </p:nvSpPr>
        <p:spPr>
          <a:xfrm>
            <a:off x="0" y="2690755"/>
            <a:ext cx="12191999" cy="522519"/>
          </a:xfrm>
          <a:prstGeom prst="rect">
            <a:avLst/>
          </a:prstGeom>
        </p:spPr>
        <p:txBody>
          <a:bodyPr/>
          <a:lstStyle>
            <a:lvl1pPr algn="l" defTabSz="914354"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8800" kern="100" dirty="0">
                <a:solidFill>
                  <a:schemeClr val="bg1"/>
                </a:solidFill>
                <a:latin typeface="腾讯体 W7" panose="020C08030202040F0204" pitchFamily="34" charset="-122"/>
                <a:ea typeface="腾讯体 W7" panose="020C08030202040F0204" pitchFamily="34" charset="-122"/>
                <a:cs typeface="Times New Roman" panose="02020603050405020304" pitchFamily="18" charset="0"/>
              </a:rPr>
              <a:t>谢谢</a:t>
            </a:r>
          </a:p>
        </p:txBody>
      </p:sp>
      <p:pic>
        <p:nvPicPr>
          <p:cNvPr id="10" name="图片 9">
            <a:extLst>
              <a:ext uri="{FF2B5EF4-FFF2-40B4-BE49-F238E27FC236}">
                <a16:creationId xmlns:a16="http://schemas.microsoft.com/office/drawing/2014/main" id="{791B2FE8-DA79-6E46-9E83-0E74FB0D35BF}"/>
              </a:ext>
            </a:extLst>
          </p:cNvPr>
          <p:cNvPicPr>
            <a:picLocks noChangeAspect="1"/>
          </p:cNvPicPr>
          <p:nvPr/>
        </p:nvPicPr>
        <p:blipFill>
          <a:blip r:embed="rId4"/>
          <a:stretch>
            <a:fillRect/>
          </a:stretch>
        </p:blipFill>
        <p:spPr>
          <a:xfrm>
            <a:off x="714381" y="363432"/>
            <a:ext cx="1241328" cy="589851"/>
          </a:xfrm>
          <a:prstGeom prst="rect">
            <a:avLst/>
          </a:prstGeom>
        </p:spPr>
      </p:pic>
      <p:sp>
        <p:nvSpPr>
          <p:cNvPr id="2" name="文本框 1">
            <a:extLst>
              <a:ext uri="{FF2B5EF4-FFF2-40B4-BE49-F238E27FC236}">
                <a16:creationId xmlns:a16="http://schemas.microsoft.com/office/drawing/2014/main" id="{A88C00FA-B5D2-FE82-5156-0A7E287828F4}"/>
              </a:ext>
            </a:extLst>
          </p:cNvPr>
          <p:cNvSpPr txBox="1"/>
          <p:nvPr/>
        </p:nvSpPr>
        <p:spPr>
          <a:xfrm>
            <a:off x="4560832" y="4957220"/>
            <a:ext cx="2892137" cy="738664"/>
          </a:xfrm>
          <a:prstGeom prst="rect">
            <a:avLst/>
          </a:prstGeom>
          <a:noFill/>
        </p:spPr>
        <p:txBody>
          <a:bodyPr wrap="none" rtlCol="0">
            <a:spAutoFit/>
          </a:bodyPr>
          <a:lstStyle/>
          <a:p>
            <a:pPr algn="ctr"/>
            <a:r>
              <a:rPr lang="zh-CN" altLang="en-US" sz="2400" dirty="0">
                <a:solidFill>
                  <a:schemeClr val="bg1"/>
                </a:solidFill>
              </a:rPr>
              <a:t>陈育兴</a:t>
            </a:r>
            <a:endParaRPr lang="en-US" altLang="zh-CN" sz="2400" dirty="0">
              <a:solidFill>
                <a:schemeClr val="bg1"/>
              </a:solidFill>
            </a:endParaRPr>
          </a:p>
          <a:p>
            <a:pPr algn="ctr"/>
            <a:r>
              <a:rPr lang="en-US" altLang="zh-CN" dirty="0">
                <a:solidFill>
                  <a:schemeClr val="bg1"/>
                </a:solidFill>
              </a:rPr>
              <a:t>axingguchen@tencent.com</a:t>
            </a:r>
            <a:endParaRPr lang="zh-CN" altLang="en-US" dirty="0">
              <a:solidFill>
                <a:schemeClr val="bg1"/>
              </a:solidFill>
            </a:endParaRPr>
          </a:p>
        </p:txBody>
      </p:sp>
    </p:spTree>
    <p:extLst>
      <p:ext uri="{BB962C8B-B14F-4D97-AF65-F5344CB8AC3E}">
        <p14:creationId xmlns:p14="http://schemas.microsoft.com/office/powerpoint/2010/main" val="1308397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D7221C28-5FD3-48F5-A4FE-9346E23014B9}"/>
              </a:ext>
            </a:extLst>
          </p:cNvPr>
          <p:cNvGrpSpPr/>
          <p:nvPr/>
        </p:nvGrpSpPr>
        <p:grpSpPr>
          <a:xfrm>
            <a:off x="543042" y="0"/>
            <a:ext cx="576000" cy="1008000"/>
            <a:chOff x="873246" y="0"/>
            <a:chExt cx="576000" cy="1008000"/>
          </a:xfrm>
        </p:grpSpPr>
        <p:sp>
          <p:nvSpPr>
            <p:cNvPr id="5" name="矩形 4">
              <a:extLst>
                <a:ext uri="{FF2B5EF4-FFF2-40B4-BE49-F238E27FC236}">
                  <a16:creationId xmlns:a16="http://schemas.microsoft.com/office/drawing/2014/main" id="{AB295C76-93C8-4C09-9CD6-BA94E6F69A2C}"/>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椭圆 5">
              <a:extLst>
                <a:ext uri="{FF2B5EF4-FFF2-40B4-BE49-F238E27FC236}">
                  <a16:creationId xmlns:a16="http://schemas.microsoft.com/office/drawing/2014/main" id="{3CF114FA-2E96-44F8-A6E3-0866826D297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椭圆 6">
              <a:extLst>
                <a:ext uri="{FF2B5EF4-FFF2-40B4-BE49-F238E27FC236}">
                  <a16:creationId xmlns:a16="http://schemas.microsoft.com/office/drawing/2014/main" id="{3781620C-FE2C-4E11-82BC-F930641269F1}"/>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 name="文本框 7">
            <a:extLst>
              <a:ext uri="{FF2B5EF4-FFF2-40B4-BE49-F238E27FC236}">
                <a16:creationId xmlns:a16="http://schemas.microsoft.com/office/drawing/2014/main" id="{FC5E7084-E9F1-459A-B7B4-47E09D60642E}"/>
              </a:ext>
            </a:extLst>
          </p:cNvPr>
          <p:cNvSpPr txBox="1"/>
          <p:nvPr/>
        </p:nvSpPr>
        <p:spPr>
          <a:xfrm>
            <a:off x="1282482" y="487332"/>
            <a:ext cx="902811" cy="523220"/>
          </a:xfrm>
          <a:prstGeom prst="rect">
            <a:avLst/>
          </a:prstGeom>
          <a:noFill/>
        </p:spPr>
        <p:txBody>
          <a:bodyPr wrap="none" rtlCol="0">
            <a:spAutoFit/>
          </a:bodyPr>
          <a:lstStyle/>
          <a:p>
            <a:r>
              <a:rPr kumimoji="1" lang="zh-CN" altLang="en-US" sz="2800" b="1" dirty="0">
                <a:latin typeface="TencentSans W7" panose="020C04030202040F0204" pitchFamily="34" charset="-122"/>
                <a:ea typeface="TencentSans W7" panose="020C04030202040F0204" pitchFamily="34" charset="-122"/>
              </a:rPr>
              <a:t>腾讯</a:t>
            </a:r>
            <a:endParaRPr kumimoji="1" lang="en-US" altLang="zh-CN" sz="2800" b="1" dirty="0">
              <a:latin typeface="TencentSans W7" panose="020C04030202040F0204" pitchFamily="34" charset="-122"/>
              <a:ea typeface="TencentSans W7" panose="020C04030202040F0204" pitchFamily="34" charset="-122"/>
            </a:endParaRPr>
          </a:p>
        </p:txBody>
      </p:sp>
      <p:grpSp>
        <p:nvGrpSpPr>
          <p:cNvPr id="2" name="组合 1">
            <a:extLst>
              <a:ext uri="{FF2B5EF4-FFF2-40B4-BE49-F238E27FC236}">
                <a16:creationId xmlns:a16="http://schemas.microsoft.com/office/drawing/2014/main" id="{16661D93-3DBA-6A42-25E1-A24F34F6B572}"/>
              </a:ext>
            </a:extLst>
          </p:cNvPr>
          <p:cNvGrpSpPr/>
          <p:nvPr/>
        </p:nvGrpSpPr>
        <p:grpSpPr>
          <a:xfrm>
            <a:off x="3273573" y="1853769"/>
            <a:ext cx="5272158" cy="639776"/>
            <a:chOff x="2965588" y="921509"/>
            <a:chExt cx="5272158" cy="639776"/>
          </a:xfrm>
        </p:grpSpPr>
        <p:sp>
          <p:nvSpPr>
            <p:cNvPr id="13" name="矩形: 圆顶角 12">
              <a:extLst>
                <a:ext uri="{FF2B5EF4-FFF2-40B4-BE49-F238E27FC236}">
                  <a16:creationId xmlns:a16="http://schemas.microsoft.com/office/drawing/2014/main" id="{DCA1B2C3-A01A-F474-C4F5-A4E78F48BA3E}"/>
                </a:ext>
              </a:extLst>
            </p:cNvPr>
            <p:cNvSpPr/>
            <p:nvPr/>
          </p:nvSpPr>
          <p:spPr>
            <a:xfrm rot="5400000">
              <a:off x="5281779" y="-1394682"/>
              <a:ext cx="639776" cy="5272158"/>
            </a:xfrm>
            <a:prstGeom prst="round2Same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14" name="矩形: 圆顶角 4">
              <a:extLst>
                <a:ext uri="{FF2B5EF4-FFF2-40B4-BE49-F238E27FC236}">
                  <a16:creationId xmlns:a16="http://schemas.microsoft.com/office/drawing/2014/main" id="{FFECE2A6-791A-4C7C-C0C2-790E16F6380B}"/>
                </a:ext>
              </a:extLst>
            </p:cNvPr>
            <p:cNvSpPr txBox="1"/>
            <p:nvPr/>
          </p:nvSpPr>
          <p:spPr>
            <a:xfrm>
              <a:off x="2965589" y="952739"/>
              <a:ext cx="5240927" cy="57731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altLang="zh-CN" sz="1500" kern="1200" dirty="0"/>
                <a:t>13</a:t>
              </a:r>
              <a:r>
                <a:rPr lang="zh-CN" altLang="en-US" sz="1500" kern="1200" dirty="0"/>
                <a:t>亿用户的月活</a:t>
              </a:r>
              <a:endParaRPr lang="en-US" sz="1500" kern="1200" dirty="0"/>
            </a:p>
          </p:txBody>
        </p:sp>
      </p:grpSp>
      <p:grpSp>
        <p:nvGrpSpPr>
          <p:cNvPr id="9" name="组合 8">
            <a:extLst>
              <a:ext uri="{FF2B5EF4-FFF2-40B4-BE49-F238E27FC236}">
                <a16:creationId xmlns:a16="http://schemas.microsoft.com/office/drawing/2014/main" id="{25F5C6F1-02B9-B9C3-0056-A1EF470AFB46}"/>
              </a:ext>
            </a:extLst>
          </p:cNvPr>
          <p:cNvGrpSpPr/>
          <p:nvPr/>
        </p:nvGrpSpPr>
        <p:grpSpPr>
          <a:xfrm>
            <a:off x="307985" y="1773796"/>
            <a:ext cx="2965588" cy="799720"/>
            <a:chOff x="0" y="841536"/>
            <a:chExt cx="2965588" cy="799720"/>
          </a:xfrm>
        </p:grpSpPr>
        <p:sp>
          <p:nvSpPr>
            <p:cNvPr id="10" name="矩形: 圆角 9">
              <a:extLst>
                <a:ext uri="{FF2B5EF4-FFF2-40B4-BE49-F238E27FC236}">
                  <a16:creationId xmlns:a16="http://schemas.microsoft.com/office/drawing/2014/main" id="{91FA132A-37D6-9072-0FEE-71F4AD617D17}"/>
                </a:ext>
              </a:extLst>
            </p:cNvPr>
            <p:cNvSpPr/>
            <p:nvPr/>
          </p:nvSpPr>
          <p:spPr>
            <a:xfrm>
              <a:off x="0" y="841536"/>
              <a:ext cx="2965588" cy="7997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p>
          </p:txBody>
        </p:sp>
        <p:sp>
          <p:nvSpPr>
            <p:cNvPr id="12" name="矩形: 圆角 6">
              <a:extLst>
                <a:ext uri="{FF2B5EF4-FFF2-40B4-BE49-F238E27FC236}">
                  <a16:creationId xmlns:a16="http://schemas.microsoft.com/office/drawing/2014/main" id="{7E9AE727-2AC1-DC7E-F4C3-3808C6AB9525}"/>
                </a:ext>
              </a:extLst>
            </p:cNvPr>
            <p:cNvSpPr txBox="1"/>
            <p:nvPr/>
          </p:nvSpPr>
          <p:spPr>
            <a:xfrm>
              <a:off x="39039" y="880575"/>
              <a:ext cx="2887510" cy="72164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社交</a:t>
              </a:r>
              <a:endParaRPr lang="en-US" sz="2400" kern="1200" dirty="0"/>
            </a:p>
          </p:txBody>
        </p:sp>
      </p:grpSp>
      <p:grpSp>
        <p:nvGrpSpPr>
          <p:cNvPr id="15" name="组合 14">
            <a:extLst>
              <a:ext uri="{FF2B5EF4-FFF2-40B4-BE49-F238E27FC236}">
                <a16:creationId xmlns:a16="http://schemas.microsoft.com/office/drawing/2014/main" id="{132451A1-F649-B062-F910-1CFBBB9728C0}"/>
              </a:ext>
            </a:extLst>
          </p:cNvPr>
          <p:cNvGrpSpPr/>
          <p:nvPr/>
        </p:nvGrpSpPr>
        <p:grpSpPr>
          <a:xfrm>
            <a:off x="3273573" y="3297723"/>
            <a:ext cx="5272158" cy="639776"/>
            <a:chOff x="2965588" y="921509"/>
            <a:chExt cx="5272158" cy="639776"/>
          </a:xfrm>
        </p:grpSpPr>
        <p:sp>
          <p:nvSpPr>
            <p:cNvPr id="16" name="矩形: 圆顶角 15">
              <a:extLst>
                <a:ext uri="{FF2B5EF4-FFF2-40B4-BE49-F238E27FC236}">
                  <a16:creationId xmlns:a16="http://schemas.microsoft.com/office/drawing/2014/main" id="{A6168193-68A6-4A1A-EC11-BF0B14CA2909}"/>
                </a:ext>
              </a:extLst>
            </p:cNvPr>
            <p:cNvSpPr/>
            <p:nvPr/>
          </p:nvSpPr>
          <p:spPr>
            <a:xfrm rot="5400000">
              <a:off x="5281779" y="-1394682"/>
              <a:ext cx="639776" cy="5272158"/>
            </a:xfrm>
            <a:prstGeom prst="round2Same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17" name="矩形: 圆顶角 4">
              <a:extLst>
                <a:ext uri="{FF2B5EF4-FFF2-40B4-BE49-F238E27FC236}">
                  <a16:creationId xmlns:a16="http://schemas.microsoft.com/office/drawing/2014/main" id="{E32D786E-8B3D-4996-C814-E7F7C8B02E7B}"/>
                </a:ext>
              </a:extLst>
            </p:cNvPr>
            <p:cNvSpPr txBox="1"/>
            <p:nvPr/>
          </p:nvSpPr>
          <p:spPr>
            <a:xfrm>
              <a:off x="2965589" y="952739"/>
              <a:ext cx="5240927" cy="57731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kern="1200" dirty="0"/>
                <a:t>王者荣耀，英雄联盟</a:t>
              </a:r>
              <a:endParaRPr lang="en-US" sz="1500" kern="1200" dirty="0"/>
            </a:p>
          </p:txBody>
        </p:sp>
      </p:grpSp>
      <p:grpSp>
        <p:nvGrpSpPr>
          <p:cNvPr id="18" name="组合 17">
            <a:extLst>
              <a:ext uri="{FF2B5EF4-FFF2-40B4-BE49-F238E27FC236}">
                <a16:creationId xmlns:a16="http://schemas.microsoft.com/office/drawing/2014/main" id="{E9547436-91E2-2BD8-F4C4-18B40E1A9416}"/>
              </a:ext>
            </a:extLst>
          </p:cNvPr>
          <p:cNvGrpSpPr/>
          <p:nvPr/>
        </p:nvGrpSpPr>
        <p:grpSpPr>
          <a:xfrm>
            <a:off x="307985" y="3217750"/>
            <a:ext cx="2965588" cy="799720"/>
            <a:chOff x="0" y="841536"/>
            <a:chExt cx="2965588" cy="799720"/>
          </a:xfrm>
        </p:grpSpPr>
        <p:sp>
          <p:nvSpPr>
            <p:cNvPr id="19" name="矩形: 圆角 18">
              <a:extLst>
                <a:ext uri="{FF2B5EF4-FFF2-40B4-BE49-F238E27FC236}">
                  <a16:creationId xmlns:a16="http://schemas.microsoft.com/office/drawing/2014/main" id="{7AD039BB-F3BE-54B3-6EAB-C91F2A8C2112}"/>
                </a:ext>
              </a:extLst>
            </p:cNvPr>
            <p:cNvSpPr/>
            <p:nvPr/>
          </p:nvSpPr>
          <p:spPr>
            <a:xfrm>
              <a:off x="0" y="841536"/>
              <a:ext cx="2965588" cy="7997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p>
          </p:txBody>
        </p:sp>
        <p:sp>
          <p:nvSpPr>
            <p:cNvPr id="20" name="矩形: 圆角 6">
              <a:extLst>
                <a:ext uri="{FF2B5EF4-FFF2-40B4-BE49-F238E27FC236}">
                  <a16:creationId xmlns:a16="http://schemas.microsoft.com/office/drawing/2014/main" id="{2D3B9974-9FC3-DB7A-DF2A-81F694FE0EAF}"/>
                </a:ext>
              </a:extLst>
            </p:cNvPr>
            <p:cNvSpPr txBox="1"/>
            <p:nvPr/>
          </p:nvSpPr>
          <p:spPr>
            <a:xfrm>
              <a:off x="39039" y="880575"/>
              <a:ext cx="2887510" cy="72164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游戏</a:t>
              </a:r>
              <a:endParaRPr lang="en-US" sz="2400" kern="1200" dirty="0"/>
            </a:p>
          </p:txBody>
        </p:sp>
      </p:grpSp>
      <p:grpSp>
        <p:nvGrpSpPr>
          <p:cNvPr id="21" name="组合 20">
            <a:extLst>
              <a:ext uri="{FF2B5EF4-FFF2-40B4-BE49-F238E27FC236}">
                <a16:creationId xmlns:a16="http://schemas.microsoft.com/office/drawing/2014/main" id="{D3F6C9AC-54A9-038A-2239-FF9E280AACD6}"/>
              </a:ext>
            </a:extLst>
          </p:cNvPr>
          <p:cNvGrpSpPr/>
          <p:nvPr/>
        </p:nvGrpSpPr>
        <p:grpSpPr>
          <a:xfrm>
            <a:off x="3273574" y="4816310"/>
            <a:ext cx="5272158" cy="639776"/>
            <a:chOff x="2965588" y="921509"/>
            <a:chExt cx="5272158" cy="639776"/>
          </a:xfrm>
        </p:grpSpPr>
        <p:sp>
          <p:nvSpPr>
            <p:cNvPr id="22" name="矩形: 圆顶角 21">
              <a:extLst>
                <a:ext uri="{FF2B5EF4-FFF2-40B4-BE49-F238E27FC236}">
                  <a16:creationId xmlns:a16="http://schemas.microsoft.com/office/drawing/2014/main" id="{F83E9436-0D71-CB5F-3418-66E244FFA3CB}"/>
                </a:ext>
              </a:extLst>
            </p:cNvPr>
            <p:cNvSpPr/>
            <p:nvPr/>
          </p:nvSpPr>
          <p:spPr>
            <a:xfrm rot="5400000">
              <a:off x="5281779" y="-1394682"/>
              <a:ext cx="639776" cy="5272158"/>
            </a:xfrm>
            <a:prstGeom prst="round2Same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23" name="矩形: 圆顶角 4">
              <a:extLst>
                <a:ext uri="{FF2B5EF4-FFF2-40B4-BE49-F238E27FC236}">
                  <a16:creationId xmlns:a16="http://schemas.microsoft.com/office/drawing/2014/main" id="{44D90F18-B7D5-11B8-E62C-9805F93BD9F5}"/>
                </a:ext>
              </a:extLst>
            </p:cNvPr>
            <p:cNvSpPr txBox="1"/>
            <p:nvPr/>
          </p:nvSpPr>
          <p:spPr>
            <a:xfrm>
              <a:off x="2965589" y="952739"/>
              <a:ext cx="5240927" cy="57731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Spotify</a:t>
              </a:r>
              <a:r>
                <a:rPr lang="zh-CN" altLang="en-US" sz="1500" kern="1200" dirty="0"/>
                <a:t>，拼多多</a:t>
              </a:r>
              <a:endParaRPr lang="en-US" sz="1500" kern="1200" dirty="0"/>
            </a:p>
          </p:txBody>
        </p:sp>
      </p:grpSp>
      <p:grpSp>
        <p:nvGrpSpPr>
          <p:cNvPr id="24" name="组合 23">
            <a:extLst>
              <a:ext uri="{FF2B5EF4-FFF2-40B4-BE49-F238E27FC236}">
                <a16:creationId xmlns:a16="http://schemas.microsoft.com/office/drawing/2014/main" id="{06DA15D1-A000-D9E8-F982-E850D83D5A44}"/>
              </a:ext>
            </a:extLst>
          </p:cNvPr>
          <p:cNvGrpSpPr/>
          <p:nvPr/>
        </p:nvGrpSpPr>
        <p:grpSpPr>
          <a:xfrm>
            <a:off x="307986" y="4736337"/>
            <a:ext cx="2965588" cy="799720"/>
            <a:chOff x="0" y="841536"/>
            <a:chExt cx="2965588" cy="799720"/>
          </a:xfrm>
        </p:grpSpPr>
        <p:sp>
          <p:nvSpPr>
            <p:cNvPr id="25" name="矩形: 圆角 24">
              <a:extLst>
                <a:ext uri="{FF2B5EF4-FFF2-40B4-BE49-F238E27FC236}">
                  <a16:creationId xmlns:a16="http://schemas.microsoft.com/office/drawing/2014/main" id="{D95D347D-865E-4BF8-0D88-441955870A3B}"/>
                </a:ext>
              </a:extLst>
            </p:cNvPr>
            <p:cNvSpPr/>
            <p:nvPr/>
          </p:nvSpPr>
          <p:spPr>
            <a:xfrm>
              <a:off x="0" y="841536"/>
              <a:ext cx="2965588" cy="7997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p>
          </p:txBody>
        </p:sp>
        <p:sp>
          <p:nvSpPr>
            <p:cNvPr id="26" name="矩形: 圆角 6">
              <a:extLst>
                <a:ext uri="{FF2B5EF4-FFF2-40B4-BE49-F238E27FC236}">
                  <a16:creationId xmlns:a16="http://schemas.microsoft.com/office/drawing/2014/main" id="{CD826E9E-11D7-C171-0F20-04E7D641A127}"/>
                </a:ext>
              </a:extLst>
            </p:cNvPr>
            <p:cNvSpPr txBox="1"/>
            <p:nvPr/>
          </p:nvSpPr>
          <p:spPr>
            <a:xfrm>
              <a:off x="39039" y="880575"/>
              <a:ext cx="2887510" cy="72164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投资</a:t>
              </a:r>
              <a:endParaRPr lang="en-US" sz="2400" kern="1200" dirty="0"/>
            </a:p>
          </p:txBody>
        </p:sp>
      </p:grpSp>
      <p:pic>
        <p:nvPicPr>
          <p:cNvPr id="1026" name="Picture 2" descr="WeChat | The Hang Seng University of ...">
            <a:extLst>
              <a:ext uri="{FF2B5EF4-FFF2-40B4-BE49-F238E27FC236}">
                <a16:creationId xmlns:a16="http://schemas.microsoft.com/office/drawing/2014/main" id="{1B3DF887-15AD-73E0-9A45-61447576E8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8429" y="1536052"/>
            <a:ext cx="1139971" cy="113997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qq下载-腾讯qq电脑版官网下载-qq下载安装 ...">
            <a:extLst>
              <a:ext uri="{FF2B5EF4-FFF2-40B4-BE49-F238E27FC236}">
                <a16:creationId xmlns:a16="http://schemas.microsoft.com/office/drawing/2014/main" id="{835F5634-5B58-B7C5-3260-3D4A6373F5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13781" y="1548104"/>
            <a:ext cx="1139971" cy="113997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nor of Kings - VGMdb">
            <a:extLst>
              <a:ext uri="{FF2B5EF4-FFF2-40B4-BE49-F238E27FC236}">
                <a16:creationId xmlns:a16="http://schemas.microsoft.com/office/drawing/2014/main" id="{66B14148-B63E-E223-303A-984686A130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08194" y="2887235"/>
            <a:ext cx="1360440" cy="146074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League of Legends logo">
            <a:extLst>
              <a:ext uri="{FF2B5EF4-FFF2-40B4-BE49-F238E27FC236}">
                <a16:creationId xmlns:a16="http://schemas.microsoft.com/office/drawing/2014/main" id="{7A5E7634-082F-0CD1-788E-0B19F4EDA88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487524" y="3029956"/>
            <a:ext cx="1139972" cy="113997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potify Music - Microsoft Apps">
            <a:extLst>
              <a:ext uri="{FF2B5EF4-FFF2-40B4-BE49-F238E27FC236}">
                <a16:creationId xmlns:a16="http://schemas.microsoft.com/office/drawing/2014/main" id="{E6BE7374-E2A3-6250-BE8C-FD59F9A7456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918428" y="4566213"/>
            <a:ext cx="1139968" cy="1139968"/>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Temu (marketplace) - Wikipedia">
            <a:extLst>
              <a:ext uri="{FF2B5EF4-FFF2-40B4-BE49-F238E27FC236}">
                <a16:creationId xmlns:a16="http://schemas.microsoft.com/office/drawing/2014/main" id="{E0CAFC52-231E-02B1-9175-8B2A195653D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550372" y="4522834"/>
            <a:ext cx="1103380" cy="1103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7011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D7221C28-5FD3-48F5-A4FE-9346E23014B9}"/>
              </a:ext>
            </a:extLst>
          </p:cNvPr>
          <p:cNvGrpSpPr/>
          <p:nvPr/>
        </p:nvGrpSpPr>
        <p:grpSpPr>
          <a:xfrm>
            <a:off x="543042" y="0"/>
            <a:ext cx="576000" cy="1008000"/>
            <a:chOff x="873246" y="0"/>
            <a:chExt cx="576000" cy="1008000"/>
          </a:xfrm>
        </p:grpSpPr>
        <p:sp>
          <p:nvSpPr>
            <p:cNvPr id="5" name="矩形 4">
              <a:extLst>
                <a:ext uri="{FF2B5EF4-FFF2-40B4-BE49-F238E27FC236}">
                  <a16:creationId xmlns:a16="http://schemas.microsoft.com/office/drawing/2014/main" id="{AB295C76-93C8-4C09-9CD6-BA94E6F69A2C}"/>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椭圆 5">
              <a:extLst>
                <a:ext uri="{FF2B5EF4-FFF2-40B4-BE49-F238E27FC236}">
                  <a16:creationId xmlns:a16="http://schemas.microsoft.com/office/drawing/2014/main" id="{3CF114FA-2E96-44F8-A6E3-0866826D297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椭圆 6">
              <a:extLst>
                <a:ext uri="{FF2B5EF4-FFF2-40B4-BE49-F238E27FC236}">
                  <a16:creationId xmlns:a16="http://schemas.microsoft.com/office/drawing/2014/main" id="{3781620C-FE2C-4E11-82BC-F930641269F1}"/>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 name="文本框 7">
            <a:extLst>
              <a:ext uri="{FF2B5EF4-FFF2-40B4-BE49-F238E27FC236}">
                <a16:creationId xmlns:a16="http://schemas.microsoft.com/office/drawing/2014/main" id="{FC5E7084-E9F1-459A-B7B4-47E09D60642E}"/>
              </a:ext>
            </a:extLst>
          </p:cNvPr>
          <p:cNvSpPr txBox="1"/>
          <p:nvPr/>
        </p:nvSpPr>
        <p:spPr>
          <a:xfrm>
            <a:off x="1282482" y="487332"/>
            <a:ext cx="3437159" cy="523220"/>
          </a:xfrm>
          <a:prstGeom prst="rect">
            <a:avLst/>
          </a:prstGeom>
          <a:noFill/>
        </p:spPr>
        <p:txBody>
          <a:bodyPr wrap="none" rtlCol="0">
            <a:spAutoFit/>
          </a:bodyPr>
          <a:lstStyle/>
          <a:p>
            <a:r>
              <a:rPr kumimoji="1" lang="zh-CN" altLang="en-US" sz="2800" b="1" dirty="0">
                <a:latin typeface="TencentSans W7" panose="020C04030202040F0204" pitchFamily="34" charset="-122"/>
                <a:ea typeface="TencentSans W7" panose="020C04030202040F0204" pitchFamily="34" charset="-122"/>
              </a:rPr>
              <a:t>腾讯云数据库</a:t>
            </a:r>
            <a:r>
              <a:rPr kumimoji="1" lang="en-US" altLang="zh-CN" sz="2800" b="1" dirty="0">
                <a:latin typeface="TencentSans W7" panose="020C04030202040F0204" pitchFamily="34" charset="-122"/>
                <a:ea typeface="TencentSans W7" panose="020C04030202040F0204" pitchFamily="34" charset="-122"/>
              </a:rPr>
              <a:t>TDSQL</a:t>
            </a:r>
          </a:p>
        </p:txBody>
      </p:sp>
      <p:grpSp>
        <p:nvGrpSpPr>
          <p:cNvPr id="2" name="组合 1">
            <a:extLst>
              <a:ext uri="{FF2B5EF4-FFF2-40B4-BE49-F238E27FC236}">
                <a16:creationId xmlns:a16="http://schemas.microsoft.com/office/drawing/2014/main" id="{16661D93-3DBA-6A42-25E1-A24F34F6B572}"/>
              </a:ext>
            </a:extLst>
          </p:cNvPr>
          <p:cNvGrpSpPr/>
          <p:nvPr/>
        </p:nvGrpSpPr>
        <p:grpSpPr>
          <a:xfrm>
            <a:off x="4608887" y="1773798"/>
            <a:ext cx="5272158" cy="639776"/>
            <a:chOff x="2965588" y="921509"/>
            <a:chExt cx="5272158" cy="639776"/>
          </a:xfrm>
        </p:grpSpPr>
        <p:sp>
          <p:nvSpPr>
            <p:cNvPr id="13" name="矩形: 圆顶角 12">
              <a:extLst>
                <a:ext uri="{FF2B5EF4-FFF2-40B4-BE49-F238E27FC236}">
                  <a16:creationId xmlns:a16="http://schemas.microsoft.com/office/drawing/2014/main" id="{DCA1B2C3-A01A-F474-C4F5-A4E78F48BA3E}"/>
                </a:ext>
              </a:extLst>
            </p:cNvPr>
            <p:cNvSpPr/>
            <p:nvPr/>
          </p:nvSpPr>
          <p:spPr>
            <a:xfrm rot="5400000">
              <a:off x="5281779" y="-1394682"/>
              <a:ext cx="639776" cy="5272158"/>
            </a:xfrm>
            <a:prstGeom prst="round2Same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14" name="矩形: 圆顶角 4">
              <a:extLst>
                <a:ext uri="{FF2B5EF4-FFF2-40B4-BE49-F238E27FC236}">
                  <a16:creationId xmlns:a16="http://schemas.microsoft.com/office/drawing/2014/main" id="{FFECE2A6-791A-4C7C-C0C2-790E16F6380B}"/>
                </a:ext>
              </a:extLst>
            </p:cNvPr>
            <p:cNvSpPr txBox="1"/>
            <p:nvPr/>
          </p:nvSpPr>
          <p:spPr>
            <a:xfrm>
              <a:off x="2965589" y="952739"/>
              <a:ext cx="5240927" cy="57731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1" kern="1200" dirty="0"/>
                <a:t>内部</a:t>
              </a:r>
              <a:r>
                <a:rPr lang="en-US" sz="1500" b="1" dirty="0"/>
                <a:t>: </a:t>
              </a:r>
              <a:r>
                <a:rPr lang="zh-CN" altLang="en-US" sz="1500" dirty="0"/>
                <a:t>自有业务不断扩张</a:t>
              </a:r>
              <a:endParaRPr lang="en-US" sz="1500" kern="1200" dirty="0"/>
            </a:p>
          </p:txBody>
        </p:sp>
      </p:grpSp>
      <p:grpSp>
        <p:nvGrpSpPr>
          <p:cNvPr id="9" name="组合 8">
            <a:extLst>
              <a:ext uri="{FF2B5EF4-FFF2-40B4-BE49-F238E27FC236}">
                <a16:creationId xmlns:a16="http://schemas.microsoft.com/office/drawing/2014/main" id="{25F5C6F1-02B9-B9C3-0056-A1EF470AFB46}"/>
              </a:ext>
            </a:extLst>
          </p:cNvPr>
          <p:cNvGrpSpPr/>
          <p:nvPr/>
        </p:nvGrpSpPr>
        <p:grpSpPr>
          <a:xfrm>
            <a:off x="1643299" y="1693825"/>
            <a:ext cx="2965588" cy="799720"/>
            <a:chOff x="0" y="841536"/>
            <a:chExt cx="2965588" cy="799720"/>
          </a:xfrm>
          <a:solidFill>
            <a:schemeClr val="accent5">
              <a:lumMod val="40000"/>
              <a:lumOff val="60000"/>
            </a:schemeClr>
          </a:solidFill>
        </p:grpSpPr>
        <p:sp>
          <p:nvSpPr>
            <p:cNvPr id="10" name="矩形: 圆角 9">
              <a:extLst>
                <a:ext uri="{FF2B5EF4-FFF2-40B4-BE49-F238E27FC236}">
                  <a16:creationId xmlns:a16="http://schemas.microsoft.com/office/drawing/2014/main" id="{91FA132A-37D6-9072-0FEE-71F4AD617D17}"/>
                </a:ext>
              </a:extLst>
            </p:cNvPr>
            <p:cNvSpPr/>
            <p:nvPr/>
          </p:nvSpPr>
          <p:spPr>
            <a:xfrm>
              <a:off x="0" y="841536"/>
              <a:ext cx="2965588" cy="799720"/>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p>
          </p:txBody>
        </p:sp>
        <p:sp>
          <p:nvSpPr>
            <p:cNvPr id="12" name="矩形: 圆角 6">
              <a:extLst>
                <a:ext uri="{FF2B5EF4-FFF2-40B4-BE49-F238E27FC236}">
                  <a16:creationId xmlns:a16="http://schemas.microsoft.com/office/drawing/2014/main" id="{7E9AE727-2AC1-DC7E-F4C3-3808C6AB9525}"/>
                </a:ext>
              </a:extLst>
            </p:cNvPr>
            <p:cNvSpPr txBox="1"/>
            <p:nvPr/>
          </p:nvSpPr>
          <p:spPr>
            <a:xfrm>
              <a:off x="39039" y="880575"/>
              <a:ext cx="2887510" cy="72164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solidFill>
                    <a:schemeClr val="tx1"/>
                  </a:solidFill>
                </a:rPr>
                <a:t>阶段一：</a:t>
              </a:r>
              <a:r>
                <a:rPr lang="en-US" sz="2400" kern="1200" dirty="0">
                  <a:solidFill>
                    <a:schemeClr val="tx1"/>
                  </a:solidFill>
                </a:rPr>
                <a:t>2007</a:t>
              </a:r>
            </a:p>
          </p:txBody>
        </p:sp>
      </p:grpSp>
      <p:grpSp>
        <p:nvGrpSpPr>
          <p:cNvPr id="15" name="组合 14">
            <a:extLst>
              <a:ext uri="{FF2B5EF4-FFF2-40B4-BE49-F238E27FC236}">
                <a16:creationId xmlns:a16="http://schemas.microsoft.com/office/drawing/2014/main" id="{132451A1-F649-B062-F910-1CFBBB9728C0}"/>
              </a:ext>
            </a:extLst>
          </p:cNvPr>
          <p:cNvGrpSpPr/>
          <p:nvPr/>
        </p:nvGrpSpPr>
        <p:grpSpPr>
          <a:xfrm>
            <a:off x="4608887" y="2936903"/>
            <a:ext cx="5272158" cy="639776"/>
            <a:chOff x="2965588" y="921509"/>
            <a:chExt cx="5272158" cy="639776"/>
          </a:xfrm>
        </p:grpSpPr>
        <p:sp>
          <p:nvSpPr>
            <p:cNvPr id="16" name="矩形: 圆顶角 15">
              <a:extLst>
                <a:ext uri="{FF2B5EF4-FFF2-40B4-BE49-F238E27FC236}">
                  <a16:creationId xmlns:a16="http://schemas.microsoft.com/office/drawing/2014/main" id="{A6168193-68A6-4A1A-EC11-BF0B14CA2909}"/>
                </a:ext>
              </a:extLst>
            </p:cNvPr>
            <p:cNvSpPr/>
            <p:nvPr/>
          </p:nvSpPr>
          <p:spPr>
            <a:xfrm rot="5400000">
              <a:off x="5281779" y="-1394682"/>
              <a:ext cx="639776" cy="5272158"/>
            </a:xfrm>
            <a:prstGeom prst="round2Same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17" name="矩形: 圆顶角 4">
              <a:extLst>
                <a:ext uri="{FF2B5EF4-FFF2-40B4-BE49-F238E27FC236}">
                  <a16:creationId xmlns:a16="http://schemas.microsoft.com/office/drawing/2014/main" id="{E32D786E-8B3D-4996-C814-E7F7C8B02E7B}"/>
                </a:ext>
              </a:extLst>
            </p:cNvPr>
            <p:cNvSpPr txBox="1"/>
            <p:nvPr/>
          </p:nvSpPr>
          <p:spPr>
            <a:xfrm>
              <a:off x="2965589" y="952739"/>
              <a:ext cx="5240927" cy="57731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1" kern="1200" dirty="0"/>
                <a:t>外部</a:t>
              </a:r>
              <a:r>
                <a:rPr lang="en-US" sz="1500" b="1" kern="1200" dirty="0"/>
                <a:t>: </a:t>
              </a:r>
              <a:r>
                <a:rPr lang="zh-CN" altLang="en-US" sz="1500" kern="1200" dirty="0"/>
                <a:t>开始自研</a:t>
              </a:r>
              <a:r>
                <a:rPr lang="en-US" altLang="zh-CN" sz="1500" kern="1200" dirty="0"/>
                <a:t>TDSQL</a:t>
              </a:r>
              <a:r>
                <a:rPr lang="zh-CN" altLang="en-US" sz="1500" kern="1200" dirty="0"/>
                <a:t>，同时支持合作伙伴业务</a:t>
              </a:r>
              <a:endParaRPr lang="en-US" sz="1500" kern="1200" dirty="0"/>
            </a:p>
          </p:txBody>
        </p:sp>
      </p:grpSp>
      <p:grpSp>
        <p:nvGrpSpPr>
          <p:cNvPr id="18" name="组合 17">
            <a:extLst>
              <a:ext uri="{FF2B5EF4-FFF2-40B4-BE49-F238E27FC236}">
                <a16:creationId xmlns:a16="http://schemas.microsoft.com/office/drawing/2014/main" id="{E9547436-91E2-2BD8-F4C4-18B40E1A9416}"/>
              </a:ext>
            </a:extLst>
          </p:cNvPr>
          <p:cNvGrpSpPr/>
          <p:nvPr/>
        </p:nvGrpSpPr>
        <p:grpSpPr>
          <a:xfrm>
            <a:off x="1643299" y="2856930"/>
            <a:ext cx="2965588" cy="799720"/>
            <a:chOff x="0" y="841536"/>
            <a:chExt cx="2965588" cy="799720"/>
          </a:xfrm>
          <a:solidFill>
            <a:schemeClr val="accent5">
              <a:lumMod val="40000"/>
              <a:lumOff val="60000"/>
            </a:schemeClr>
          </a:solidFill>
        </p:grpSpPr>
        <p:sp>
          <p:nvSpPr>
            <p:cNvPr id="19" name="矩形: 圆角 18">
              <a:extLst>
                <a:ext uri="{FF2B5EF4-FFF2-40B4-BE49-F238E27FC236}">
                  <a16:creationId xmlns:a16="http://schemas.microsoft.com/office/drawing/2014/main" id="{7AD039BB-F3BE-54B3-6EAB-C91F2A8C2112}"/>
                </a:ext>
              </a:extLst>
            </p:cNvPr>
            <p:cNvSpPr/>
            <p:nvPr/>
          </p:nvSpPr>
          <p:spPr>
            <a:xfrm>
              <a:off x="0" y="841536"/>
              <a:ext cx="2965588" cy="799720"/>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p>
          </p:txBody>
        </p:sp>
        <p:sp>
          <p:nvSpPr>
            <p:cNvPr id="20" name="矩形: 圆角 6">
              <a:extLst>
                <a:ext uri="{FF2B5EF4-FFF2-40B4-BE49-F238E27FC236}">
                  <a16:creationId xmlns:a16="http://schemas.microsoft.com/office/drawing/2014/main" id="{2D3B9974-9FC3-DB7A-DF2A-81F694FE0EAF}"/>
                </a:ext>
              </a:extLst>
            </p:cNvPr>
            <p:cNvSpPr txBox="1"/>
            <p:nvPr/>
          </p:nvSpPr>
          <p:spPr>
            <a:xfrm>
              <a:off x="39039" y="880575"/>
              <a:ext cx="2887510" cy="72164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solidFill>
                    <a:schemeClr val="tx1"/>
                  </a:solidFill>
                </a:rPr>
                <a:t>阶段二：</a:t>
              </a:r>
              <a:r>
                <a:rPr lang="en-US" sz="2400" kern="1200" dirty="0">
                  <a:solidFill>
                    <a:schemeClr val="tx1"/>
                  </a:solidFill>
                </a:rPr>
                <a:t>2009</a:t>
              </a:r>
            </a:p>
          </p:txBody>
        </p:sp>
      </p:grpSp>
      <p:grpSp>
        <p:nvGrpSpPr>
          <p:cNvPr id="21" name="组合 20">
            <a:extLst>
              <a:ext uri="{FF2B5EF4-FFF2-40B4-BE49-F238E27FC236}">
                <a16:creationId xmlns:a16="http://schemas.microsoft.com/office/drawing/2014/main" id="{D3F6C9AC-54A9-038A-2239-FF9E280AACD6}"/>
              </a:ext>
            </a:extLst>
          </p:cNvPr>
          <p:cNvGrpSpPr/>
          <p:nvPr/>
        </p:nvGrpSpPr>
        <p:grpSpPr>
          <a:xfrm>
            <a:off x="4608887" y="4094670"/>
            <a:ext cx="5272158" cy="639776"/>
            <a:chOff x="2965588" y="921509"/>
            <a:chExt cx="5272158" cy="639776"/>
          </a:xfrm>
        </p:grpSpPr>
        <p:sp>
          <p:nvSpPr>
            <p:cNvPr id="22" name="矩形: 圆顶角 21">
              <a:extLst>
                <a:ext uri="{FF2B5EF4-FFF2-40B4-BE49-F238E27FC236}">
                  <a16:creationId xmlns:a16="http://schemas.microsoft.com/office/drawing/2014/main" id="{F83E9436-0D71-CB5F-3418-66E244FFA3CB}"/>
                </a:ext>
              </a:extLst>
            </p:cNvPr>
            <p:cNvSpPr/>
            <p:nvPr/>
          </p:nvSpPr>
          <p:spPr>
            <a:xfrm rot="5400000">
              <a:off x="5281779" y="-1394682"/>
              <a:ext cx="639776" cy="5272158"/>
            </a:xfrm>
            <a:prstGeom prst="round2Same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23" name="矩形: 圆顶角 4">
              <a:extLst>
                <a:ext uri="{FF2B5EF4-FFF2-40B4-BE49-F238E27FC236}">
                  <a16:creationId xmlns:a16="http://schemas.microsoft.com/office/drawing/2014/main" id="{44D90F18-B7D5-11B8-E62C-9805F93BD9F5}"/>
                </a:ext>
              </a:extLst>
            </p:cNvPr>
            <p:cNvSpPr txBox="1"/>
            <p:nvPr/>
          </p:nvSpPr>
          <p:spPr>
            <a:xfrm>
              <a:off x="2965589" y="952739"/>
              <a:ext cx="5240927" cy="57731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1" kern="1200" dirty="0"/>
                <a:t>金融</a:t>
              </a:r>
              <a:r>
                <a:rPr lang="en-US" sz="1500" b="1" kern="1200" dirty="0"/>
                <a:t>: </a:t>
              </a:r>
              <a:r>
                <a:rPr lang="zh-CN" altLang="en-US" sz="1500" dirty="0"/>
                <a:t>开始服务金融客户</a:t>
              </a:r>
              <a:endParaRPr lang="en-US" sz="1500" kern="1200" dirty="0"/>
            </a:p>
          </p:txBody>
        </p:sp>
      </p:grpSp>
      <p:grpSp>
        <p:nvGrpSpPr>
          <p:cNvPr id="24" name="组合 23">
            <a:extLst>
              <a:ext uri="{FF2B5EF4-FFF2-40B4-BE49-F238E27FC236}">
                <a16:creationId xmlns:a16="http://schemas.microsoft.com/office/drawing/2014/main" id="{06DA15D1-A000-D9E8-F982-E850D83D5A44}"/>
              </a:ext>
            </a:extLst>
          </p:cNvPr>
          <p:cNvGrpSpPr/>
          <p:nvPr/>
        </p:nvGrpSpPr>
        <p:grpSpPr>
          <a:xfrm>
            <a:off x="1643299" y="4014697"/>
            <a:ext cx="2965588" cy="799720"/>
            <a:chOff x="0" y="841536"/>
            <a:chExt cx="2965588" cy="799720"/>
          </a:xfrm>
          <a:solidFill>
            <a:schemeClr val="accent5">
              <a:lumMod val="40000"/>
              <a:lumOff val="60000"/>
            </a:schemeClr>
          </a:solidFill>
        </p:grpSpPr>
        <p:sp>
          <p:nvSpPr>
            <p:cNvPr id="25" name="矩形: 圆角 24">
              <a:extLst>
                <a:ext uri="{FF2B5EF4-FFF2-40B4-BE49-F238E27FC236}">
                  <a16:creationId xmlns:a16="http://schemas.microsoft.com/office/drawing/2014/main" id="{D95D347D-865E-4BF8-0D88-441955870A3B}"/>
                </a:ext>
              </a:extLst>
            </p:cNvPr>
            <p:cNvSpPr/>
            <p:nvPr/>
          </p:nvSpPr>
          <p:spPr>
            <a:xfrm>
              <a:off x="0" y="841536"/>
              <a:ext cx="2965588" cy="799720"/>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p>
          </p:txBody>
        </p:sp>
        <p:sp>
          <p:nvSpPr>
            <p:cNvPr id="26" name="矩形: 圆角 6">
              <a:extLst>
                <a:ext uri="{FF2B5EF4-FFF2-40B4-BE49-F238E27FC236}">
                  <a16:creationId xmlns:a16="http://schemas.microsoft.com/office/drawing/2014/main" id="{CD826E9E-11D7-C171-0F20-04E7D641A127}"/>
                </a:ext>
              </a:extLst>
            </p:cNvPr>
            <p:cNvSpPr txBox="1"/>
            <p:nvPr/>
          </p:nvSpPr>
          <p:spPr>
            <a:xfrm>
              <a:off x="39039" y="880575"/>
              <a:ext cx="2887510" cy="72164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solidFill>
                    <a:schemeClr val="tx1"/>
                  </a:solidFill>
                </a:rPr>
                <a:t>阶段三：</a:t>
              </a:r>
              <a:r>
                <a:rPr lang="en-US" sz="2400" kern="1200" dirty="0">
                  <a:solidFill>
                    <a:schemeClr val="tx1"/>
                  </a:solidFill>
                </a:rPr>
                <a:t>2014</a:t>
              </a:r>
            </a:p>
          </p:txBody>
        </p:sp>
      </p:grpSp>
      <p:grpSp>
        <p:nvGrpSpPr>
          <p:cNvPr id="35" name="组合 34">
            <a:extLst>
              <a:ext uri="{FF2B5EF4-FFF2-40B4-BE49-F238E27FC236}">
                <a16:creationId xmlns:a16="http://schemas.microsoft.com/office/drawing/2014/main" id="{0BF372CE-8467-4CFF-5A3F-BB1C9C669A49}"/>
              </a:ext>
            </a:extLst>
          </p:cNvPr>
          <p:cNvGrpSpPr/>
          <p:nvPr/>
        </p:nvGrpSpPr>
        <p:grpSpPr>
          <a:xfrm>
            <a:off x="4577657" y="5252437"/>
            <a:ext cx="5272158" cy="639776"/>
            <a:chOff x="2965588" y="921509"/>
            <a:chExt cx="5272158" cy="639776"/>
          </a:xfrm>
        </p:grpSpPr>
        <p:sp>
          <p:nvSpPr>
            <p:cNvPr id="36" name="矩形: 圆顶角 35">
              <a:extLst>
                <a:ext uri="{FF2B5EF4-FFF2-40B4-BE49-F238E27FC236}">
                  <a16:creationId xmlns:a16="http://schemas.microsoft.com/office/drawing/2014/main" id="{A1BF7505-DC33-B74C-CB5B-AF3832203CA2}"/>
                </a:ext>
              </a:extLst>
            </p:cNvPr>
            <p:cNvSpPr/>
            <p:nvPr/>
          </p:nvSpPr>
          <p:spPr>
            <a:xfrm rot="5400000">
              <a:off x="5281779" y="-1394682"/>
              <a:ext cx="639776" cy="5272158"/>
            </a:xfrm>
            <a:prstGeom prst="round2Same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p>
          </p:txBody>
        </p:sp>
        <p:sp>
          <p:nvSpPr>
            <p:cNvPr id="37" name="矩形: 圆顶角 4">
              <a:extLst>
                <a:ext uri="{FF2B5EF4-FFF2-40B4-BE49-F238E27FC236}">
                  <a16:creationId xmlns:a16="http://schemas.microsoft.com/office/drawing/2014/main" id="{AE6AE03E-A3A6-10BA-0648-411DE371F669}"/>
                </a:ext>
              </a:extLst>
            </p:cNvPr>
            <p:cNvSpPr txBox="1"/>
            <p:nvPr/>
          </p:nvSpPr>
          <p:spPr>
            <a:xfrm>
              <a:off x="2965589" y="952739"/>
              <a:ext cx="5240927" cy="57731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1" kern="1200" dirty="0"/>
                <a:t>扩张</a:t>
              </a:r>
              <a:r>
                <a:rPr lang="en-US" altLang="zh-CN" sz="1500" b="1" kern="1200" dirty="0"/>
                <a:t>: </a:t>
              </a:r>
              <a:r>
                <a:rPr lang="zh-CN" altLang="en-US" sz="1500" kern="1200" dirty="0"/>
                <a:t>开始服务各行各业</a:t>
              </a:r>
              <a:endParaRPr lang="en-US" sz="1500" kern="1200" dirty="0"/>
            </a:p>
          </p:txBody>
        </p:sp>
      </p:grpSp>
      <p:grpSp>
        <p:nvGrpSpPr>
          <p:cNvPr id="38" name="组合 37">
            <a:extLst>
              <a:ext uri="{FF2B5EF4-FFF2-40B4-BE49-F238E27FC236}">
                <a16:creationId xmlns:a16="http://schemas.microsoft.com/office/drawing/2014/main" id="{CDD966A0-09A6-D9E7-0ED4-82E1A1816085}"/>
              </a:ext>
            </a:extLst>
          </p:cNvPr>
          <p:cNvGrpSpPr/>
          <p:nvPr/>
        </p:nvGrpSpPr>
        <p:grpSpPr>
          <a:xfrm>
            <a:off x="1612069" y="5172464"/>
            <a:ext cx="2965588" cy="799720"/>
            <a:chOff x="0" y="841536"/>
            <a:chExt cx="2965588" cy="799720"/>
          </a:xfrm>
          <a:solidFill>
            <a:schemeClr val="accent5">
              <a:lumMod val="40000"/>
              <a:lumOff val="60000"/>
            </a:schemeClr>
          </a:solidFill>
        </p:grpSpPr>
        <p:sp>
          <p:nvSpPr>
            <p:cNvPr id="39" name="矩形: 圆角 38">
              <a:extLst>
                <a:ext uri="{FF2B5EF4-FFF2-40B4-BE49-F238E27FC236}">
                  <a16:creationId xmlns:a16="http://schemas.microsoft.com/office/drawing/2014/main" id="{90C135CD-9C01-C87D-5897-0D6CBADA8079}"/>
                </a:ext>
              </a:extLst>
            </p:cNvPr>
            <p:cNvSpPr/>
            <p:nvPr/>
          </p:nvSpPr>
          <p:spPr>
            <a:xfrm>
              <a:off x="0" y="841536"/>
              <a:ext cx="2965588" cy="799720"/>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p>
          </p:txBody>
        </p:sp>
        <p:sp>
          <p:nvSpPr>
            <p:cNvPr id="40" name="矩形: 圆角 6">
              <a:extLst>
                <a:ext uri="{FF2B5EF4-FFF2-40B4-BE49-F238E27FC236}">
                  <a16:creationId xmlns:a16="http://schemas.microsoft.com/office/drawing/2014/main" id="{0C544958-7A53-3153-4607-277DD623732A}"/>
                </a:ext>
              </a:extLst>
            </p:cNvPr>
            <p:cNvSpPr txBox="1"/>
            <p:nvPr/>
          </p:nvSpPr>
          <p:spPr>
            <a:xfrm>
              <a:off x="39039" y="880575"/>
              <a:ext cx="2887510" cy="72164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dirty="0">
                  <a:solidFill>
                    <a:schemeClr val="tx1"/>
                  </a:solidFill>
                </a:rPr>
                <a:t>阶段四：</a:t>
              </a:r>
              <a:r>
                <a:rPr lang="en-US" sz="2400" dirty="0">
                  <a:solidFill>
                    <a:schemeClr val="tx1"/>
                  </a:solidFill>
                </a:rPr>
                <a:t>2022</a:t>
              </a:r>
              <a:endParaRPr lang="en-US" sz="2400" kern="1200" dirty="0">
                <a:solidFill>
                  <a:schemeClr val="tx1"/>
                </a:solidFill>
              </a:endParaRPr>
            </a:p>
          </p:txBody>
        </p:sp>
      </p:grpSp>
    </p:spTree>
    <p:extLst>
      <p:ext uri="{BB962C8B-B14F-4D97-AF65-F5344CB8AC3E}">
        <p14:creationId xmlns:p14="http://schemas.microsoft.com/office/powerpoint/2010/main" val="3526648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D7221C28-5FD3-48F5-A4FE-9346E23014B9}"/>
              </a:ext>
            </a:extLst>
          </p:cNvPr>
          <p:cNvGrpSpPr/>
          <p:nvPr/>
        </p:nvGrpSpPr>
        <p:grpSpPr>
          <a:xfrm>
            <a:off x="543042" y="0"/>
            <a:ext cx="576000" cy="1008000"/>
            <a:chOff x="873246" y="0"/>
            <a:chExt cx="576000" cy="1008000"/>
          </a:xfrm>
        </p:grpSpPr>
        <p:sp>
          <p:nvSpPr>
            <p:cNvPr id="5" name="矩形 4">
              <a:extLst>
                <a:ext uri="{FF2B5EF4-FFF2-40B4-BE49-F238E27FC236}">
                  <a16:creationId xmlns:a16="http://schemas.microsoft.com/office/drawing/2014/main" id="{AB295C76-93C8-4C09-9CD6-BA94E6F69A2C}"/>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椭圆 5">
              <a:extLst>
                <a:ext uri="{FF2B5EF4-FFF2-40B4-BE49-F238E27FC236}">
                  <a16:creationId xmlns:a16="http://schemas.microsoft.com/office/drawing/2014/main" id="{3CF114FA-2E96-44F8-A6E3-0866826D297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椭圆 6">
              <a:extLst>
                <a:ext uri="{FF2B5EF4-FFF2-40B4-BE49-F238E27FC236}">
                  <a16:creationId xmlns:a16="http://schemas.microsoft.com/office/drawing/2014/main" id="{3781620C-FE2C-4E11-82BC-F930641269F1}"/>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 name="文本框 7">
            <a:extLst>
              <a:ext uri="{FF2B5EF4-FFF2-40B4-BE49-F238E27FC236}">
                <a16:creationId xmlns:a16="http://schemas.microsoft.com/office/drawing/2014/main" id="{FC5E7084-E9F1-459A-B7B4-47E09D60642E}"/>
              </a:ext>
            </a:extLst>
          </p:cNvPr>
          <p:cNvSpPr txBox="1"/>
          <p:nvPr/>
        </p:nvSpPr>
        <p:spPr>
          <a:xfrm>
            <a:off x="1282482" y="487332"/>
            <a:ext cx="4236544" cy="523220"/>
          </a:xfrm>
          <a:prstGeom prst="rect">
            <a:avLst/>
          </a:prstGeom>
          <a:noFill/>
        </p:spPr>
        <p:txBody>
          <a:bodyPr wrap="none" rtlCol="0">
            <a:spAutoFit/>
          </a:bodyPr>
          <a:lstStyle/>
          <a:p>
            <a:r>
              <a:rPr kumimoji="1" lang="en-US" altLang="zh-CN" sz="2800" b="1" dirty="0">
                <a:latin typeface="TencentSans W7" panose="020C04030202040F0204" pitchFamily="34" charset="-122"/>
                <a:ea typeface="TencentSans W7" panose="020C04030202040F0204" pitchFamily="34" charset="-122"/>
              </a:rPr>
              <a:t>TDSQL Product Matrix</a:t>
            </a:r>
          </a:p>
        </p:txBody>
      </p:sp>
      <p:pic>
        <p:nvPicPr>
          <p:cNvPr id="3" name="图片 2" descr="图形用户界面, 应用程序, 网站&#10;&#10;描述已自动生成">
            <a:extLst>
              <a:ext uri="{FF2B5EF4-FFF2-40B4-BE49-F238E27FC236}">
                <a16:creationId xmlns:a16="http://schemas.microsoft.com/office/drawing/2014/main" id="{85633F89-5F5C-9A66-7CD9-3482631845E5}"/>
              </a:ext>
            </a:extLst>
          </p:cNvPr>
          <p:cNvPicPr>
            <a:picLocks noChangeAspect="1"/>
          </p:cNvPicPr>
          <p:nvPr/>
        </p:nvPicPr>
        <p:blipFill>
          <a:blip r:embed="rId3"/>
          <a:stretch>
            <a:fillRect/>
          </a:stretch>
        </p:blipFill>
        <p:spPr>
          <a:xfrm>
            <a:off x="615042" y="1265828"/>
            <a:ext cx="10616522" cy="4872425"/>
          </a:xfrm>
          <a:prstGeom prst="rect">
            <a:avLst/>
          </a:prstGeom>
        </p:spPr>
      </p:pic>
      <p:sp>
        <p:nvSpPr>
          <p:cNvPr id="9" name="矩形 8">
            <a:extLst>
              <a:ext uri="{FF2B5EF4-FFF2-40B4-BE49-F238E27FC236}">
                <a16:creationId xmlns:a16="http://schemas.microsoft.com/office/drawing/2014/main" id="{D9375390-39D4-A60A-FAA8-483846AD35EE}"/>
              </a:ext>
            </a:extLst>
          </p:cNvPr>
          <p:cNvSpPr/>
          <p:nvPr/>
        </p:nvSpPr>
        <p:spPr bwMode="auto">
          <a:xfrm>
            <a:off x="831042" y="3104148"/>
            <a:ext cx="3790834" cy="410022"/>
          </a:xfrm>
          <a:prstGeom prst="rect">
            <a:avLst/>
          </a:prstGeom>
          <a:noFill/>
          <a:ln w="952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buFont typeface="Arial" panose="020B0604020202020204" pitchFamily="34" charset="0"/>
              <a:buNone/>
            </a:pPr>
            <a:endParaRPr lang="zh-CN" altLang="en-US" dirty="0">
              <a:latin typeface="Microsoft YaHei Light" panose="020B0502040204020203" pitchFamily="34" charset="-122"/>
              <a:ea typeface="Microsoft YaHei Light" panose="020B0502040204020203" pitchFamily="34" charset="-122"/>
            </a:endParaRPr>
          </a:p>
        </p:txBody>
      </p:sp>
      <p:sp>
        <p:nvSpPr>
          <p:cNvPr id="10" name="文本框 9">
            <a:extLst>
              <a:ext uri="{FF2B5EF4-FFF2-40B4-BE49-F238E27FC236}">
                <a16:creationId xmlns:a16="http://schemas.microsoft.com/office/drawing/2014/main" id="{E14E2F9C-8945-FF72-5A87-BD20AF0996B9}"/>
              </a:ext>
            </a:extLst>
          </p:cNvPr>
          <p:cNvSpPr txBox="1"/>
          <p:nvPr/>
        </p:nvSpPr>
        <p:spPr>
          <a:xfrm>
            <a:off x="202504" y="2509648"/>
            <a:ext cx="1338828" cy="369332"/>
          </a:xfrm>
          <a:prstGeom prst="rect">
            <a:avLst/>
          </a:prstGeom>
          <a:noFill/>
        </p:spPr>
        <p:txBody>
          <a:bodyPr wrap="none" rtlCol="0">
            <a:spAutoFit/>
          </a:bodyPr>
          <a:lstStyle/>
          <a:p>
            <a:r>
              <a:rPr lang="zh-CN" altLang="en-US" dirty="0">
                <a:solidFill>
                  <a:srgbClr val="FF0000"/>
                </a:solidFill>
              </a:rPr>
              <a:t>今天的演讲</a:t>
            </a:r>
          </a:p>
        </p:txBody>
      </p:sp>
      <p:cxnSp>
        <p:nvCxnSpPr>
          <p:cNvPr id="11" name="直接箭头连接符 10">
            <a:extLst>
              <a:ext uri="{FF2B5EF4-FFF2-40B4-BE49-F238E27FC236}">
                <a16:creationId xmlns:a16="http://schemas.microsoft.com/office/drawing/2014/main" id="{7BDB5289-D4C3-68F5-C6D6-3349E3C4C426}"/>
              </a:ext>
            </a:extLst>
          </p:cNvPr>
          <p:cNvCxnSpPr>
            <a:cxnSpLocks/>
          </p:cNvCxnSpPr>
          <p:nvPr/>
        </p:nvCxnSpPr>
        <p:spPr>
          <a:xfrm>
            <a:off x="1475843" y="2770755"/>
            <a:ext cx="288000" cy="45052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581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GlowDiffused/>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六边形 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45F6305-B188-4A25-AC39-23404358C975}"/>
              </a:ext>
            </a:extLst>
          </p:cNvPr>
          <p:cNvSpPr/>
          <p:nvPr/>
        </p:nvSpPr>
        <p:spPr>
          <a:xfrm>
            <a:off x="3347200" y="228600"/>
            <a:ext cx="5497600" cy="4739311"/>
          </a:xfrm>
          <a:prstGeom prst="hexagon">
            <a:avLst/>
          </a:prstGeom>
          <a:noFill/>
          <a:ln w="6350">
            <a:solidFill>
              <a:srgbClr val="26FD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342C8"/>
              </a:solidFill>
            </a:endParaRPr>
          </a:p>
        </p:txBody>
      </p:sp>
      <p:sp>
        <p:nvSpPr>
          <p:cNvPr id="192" name="六边形 19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16B5073-8548-40F9-92F0-6CD5148B0800}"/>
              </a:ext>
            </a:extLst>
          </p:cNvPr>
          <p:cNvSpPr/>
          <p:nvPr/>
        </p:nvSpPr>
        <p:spPr>
          <a:xfrm rot="105882">
            <a:off x="3375000" y="250781"/>
            <a:ext cx="5442000" cy="4691380"/>
          </a:xfrm>
          <a:prstGeom prst="hexagon">
            <a:avLst>
              <a:gd name="adj" fmla="val 25000"/>
              <a:gd name="vf" fmla="val 115470"/>
            </a:avLst>
          </a:prstGeom>
          <a:noFill/>
          <a:ln w="6475" cap="flat" cmpd="sng" algn="ctr">
            <a:solidFill>
              <a:srgbClr val="26FDFF">
                <a:alpha val="98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82">
              <a:solidFill>
                <a:srgbClr val="2744C5"/>
              </a:solidFill>
            </a:endParaRPr>
          </a:p>
        </p:txBody>
      </p:sp>
      <p:sp>
        <p:nvSpPr>
          <p:cNvPr id="193" name="六边形 19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8821899-7715-402E-983D-0592CD4BD791}"/>
              </a:ext>
            </a:extLst>
          </p:cNvPr>
          <p:cNvSpPr/>
          <p:nvPr/>
        </p:nvSpPr>
        <p:spPr>
          <a:xfrm rot="211765">
            <a:off x="3402800" y="272962"/>
            <a:ext cx="5386400" cy="4643448"/>
          </a:xfrm>
          <a:prstGeom prst="hexagon">
            <a:avLst>
              <a:gd name="adj" fmla="val 25000"/>
              <a:gd name="vf" fmla="val 115470"/>
            </a:avLst>
          </a:prstGeom>
          <a:noFill/>
          <a:ln w="6599" cap="flat" cmpd="sng" algn="ctr">
            <a:solidFill>
              <a:srgbClr val="26FDFF">
                <a:alpha val="196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65">
              <a:solidFill>
                <a:srgbClr val="2B47C2"/>
              </a:solidFill>
            </a:endParaRPr>
          </a:p>
        </p:txBody>
      </p:sp>
      <p:sp>
        <p:nvSpPr>
          <p:cNvPr id="194" name="六边形 19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912BC6D-3896-41F2-AAF7-FB39030FBFC8}"/>
              </a:ext>
            </a:extLst>
          </p:cNvPr>
          <p:cNvSpPr/>
          <p:nvPr/>
        </p:nvSpPr>
        <p:spPr>
          <a:xfrm rot="317647">
            <a:off x="3430601" y="295142"/>
            <a:ext cx="5330799" cy="4595517"/>
          </a:xfrm>
          <a:prstGeom prst="hexagon">
            <a:avLst>
              <a:gd name="adj" fmla="val 25000"/>
              <a:gd name="vf" fmla="val 115470"/>
            </a:avLst>
          </a:prstGeom>
          <a:noFill/>
          <a:ln w="6724" cap="flat" cmpd="sng" algn="ctr">
            <a:solidFill>
              <a:srgbClr val="26FDFF">
                <a:alpha val="294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47">
              <a:solidFill>
                <a:srgbClr val="2F4ABF"/>
              </a:solidFill>
            </a:endParaRPr>
          </a:p>
        </p:txBody>
      </p:sp>
      <p:sp>
        <p:nvSpPr>
          <p:cNvPr id="195" name="六边形 19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C884A80-5EBC-4672-B90C-D48776BE85E9}"/>
              </a:ext>
            </a:extLst>
          </p:cNvPr>
          <p:cNvSpPr/>
          <p:nvPr/>
        </p:nvSpPr>
        <p:spPr>
          <a:xfrm rot="423529">
            <a:off x="3458401" y="317323"/>
            <a:ext cx="5275199" cy="4547586"/>
          </a:xfrm>
          <a:prstGeom prst="hexagon">
            <a:avLst>
              <a:gd name="adj" fmla="val 25000"/>
              <a:gd name="vf" fmla="val 115470"/>
            </a:avLst>
          </a:prstGeom>
          <a:noFill/>
          <a:ln w="6848" cap="flat" cmpd="sng" algn="ctr">
            <a:solidFill>
              <a:srgbClr val="26FDFF">
                <a:alpha val="392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29">
              <a:solidFill>
                <a:srgbClr val="344DBC"/>
              </a:solidFill>
            </a:endParaRPr>
          </a:p>
        </p:txBody>
      </p:sp>
      <p:sp>
        <p:nvSpPr>
          <p:cNvPr id="196" name="六边形 19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A45496A6-BC82-4A94-A01E-E23EC0BA365A}"/>
              </a:ext>
            </a:extLst>
          </p:cNvPr>
          <p:cNvSpPr/>
          <p:nvPr/>
        </p:nvSpPr>
        <p:spPr>
          <a:xfrm rot="529412">
            <a:off x="3486201" y="339504"/>
            <a:ext cx="5219598" cy="4499654"/>
          </a:xfrm>
          <a:prstGeom prst="hexagon">
            <a:avLst>
              <a:gd name="adj" fmla="val 25000"/>
              <a:gd name="vf" fmla="val 115470"/>
            </a:avLst>
          </a:prstGeom>
          <a:noFill/>
          <a:ln w="6973" cap="flat" cmpd="sng" algn="ctr">
            <a:solidFill>
              <a:srgbClr val="26FDFF">
                <a:alpha val="490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12">
              <a:solidFill>
                <a:srgbClr val="3850B9"/>
              </a:solidFill>
            </a:endParaRPr>
          </a:p>
        </p:txBody>
      </p:sp>
      <p:sp>
        <p:nvSpPr>
          <p:cNvPr id="197" name="六边形 19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EFA480E-9BB4-4F0A-B08A-7FD345E0486D}"/>
              </a:ext>
            </a:extLst>
          </p:cNvPr>
          <p:cNvSpPr/>
          <p:nvPr/>
        </p:nvSpPr>
        <p:spPr>
          <a:xfrm rot="635294">
            <a:off x="3514001" y="361685"/>
            <a:ext cx="5163998" cy="4451723"/>
          </a:xfrm>
          <a:prstGeom prst="hexagon">
            <a:avLst>
              <a:gd name="adj" fmla="val 25000"/>
              <a:gd name="vf" fmla="val 115470"/>
            </a:avLst>
          </a:prstGeom>
          <a:noFill/>
          <a:ln w="7097" cap="flat" cmpd="sng" algn="ctr">
            <a:solidFill>
              <a:srgbClr val="26FDFF">
                <a:alpha val="588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94">
              <a:solidFill>
                <a:srgbClr val="3C53B7"/>
              </a:solidFill>
            </a:endParaRPr>
          </a:p>
        </p:txBody>
      </p:sp>
      <p:sp>
        <p:nvSpPr>
          <p:cNvPr id="198" name="六边形 19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2ACBF33-7101-4AC6-AC25-9612CBC2D2A3}"/>
              </a:ext>
            </a:extLst>
          </p:cNvPr>
          <p:cNvSpPr/>
          <p:nvPr/>
        </p:nvSpPr>
        <p:spPr>
          <a:xfrm rot="741176">
            <a:off x="3541801" y="383865"/>
            <a:ext cx="5108398" cy="4403792"/>
          </a:xfrm>
          <a:prstGeom prst="hexagon">
            <a:avLst>
              <a:gd name="adj" fmla="val 25000"/>
              <a:gd name="vf" fmla="val 115470"/>
            </a:avLst>
          </a:prstGeom>
          <a:noFill/>
          <a:ln w="7222" cap="flat" cmpd="sng" algn="ctr">
            <a:solidFill>
              <a:srgbClr val="26FDFF">
                <a:alpha val="686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376">
              <a:solidFill>
                <a:srgbClr val="4156B4"/>
              </a:solidFill>
            </a:endParaRPr>
          </a:p>
        </p:txBody>
      </p:sp>
      <p:sp>
        <p:nvSpPr>
          <p:cNvPr id="199" name="六边形 19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5FCC3E9-F772-421D-A84E-A946BC44FC21}"/>
              </a:ext>
            </a:extLst>
          </p:cNvPr>
          <p:cNvSpPr/>
          <p:nvPr/>
        </p:nvSpPr>
        <p:spPr>
          <a:xfrm rot="847059">
            <a:off x="3569601" y="406046"/>
            <a:ext cx="5052797" cy="4355860"/>
          </a:xfrm>
          <a:prstGeom prst="hexagon">
            <a:avLst>
              <a:gd name="adj" fmla="val 25000"/>
              <a:gd name="vf" fmla="val 115470"/>
            </a:avLst>
          </a:prstGeom>
          <a:noFill/>
          <a:ln w="7346" cap="flat" cmpd="sng" algn="ctr">
            <a:solidFill>
              <a:srgbClr val="26FDFF">
                <a:alpha val="784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59">
              <a:solidFill>
                <a:srgbClr val="4559B1"/>
              </a:solidFill>
            </a:endParaRPr>
          </a:p>
        </p:txBody>
      </p:sp>
      <p:sp>
        <p:nvSpPr>
          <p:cNvPr id="200" name="六边形 19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348158E-C00A-4443-8652-C26195130628}"/>
              </a:ext>
            </a:extLst>
          </p:cNvPr>
          <p:cNvSpPr/>
          <p:nvPr/>
        </p:nvSpPr>
        <p:spPr>
          <a:xfrm rot="952941">
            <a:off x="3597402" y="428227"/>
            <a:ext cx="4997197" cy="4307929"/>
          </a:xfrm>
          <a:prstGeom prst="hexagon">
            <a:avLst>
              <a:gd name="adj" fmla="val 25000"/>
              <a:gd name="vf" fmla="val 115470"/>
            </a:avLst>
          </a:prstGeom>
          <a:noFill/>
          <a:ln w="7471" cap="flat" cmpd="sng" algn="ctr">
            <a:solidFill>
              <a:srgbClr val="26FDFF">
                <a:alpha val="882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41">
              <a:solidFill>
                <a:srgbClr val="495BAE"/>
              </a:solidFill>
            </a:endParaRPr>
          </a:p>
        </p:txBody>
      </p:sp>
      <p:sp>
        <p:nvSpPr>
          <p:cNvPr id="201" name="六边形 20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7FA322C-7FAB-4DA7-8C3B-04993ABA3542}"/>
              </a:ext>
            </a:extLst>
          </p:cNvPr>
          <p:cNvSpPr/>
          <p:nvPr/>
        </p:nvSpPr>
        <p:spPr>
          <a:xfrm rot="1058824">
            <a:off x="3625202" y="450408"/>
            <a:ext cx="4941597" cy="4259998"/>
          </a:xfrm>
          <a:prstGeom prst="hexagon">
            <a:avLst>
              <a:gd name="adj" fmla="val 25000"/>
              <a:gd name="vf" fmla="val 115470"/>
            </a:avLst>
          </a:prstGeom>
          <a:noFill/>
          <a:ln w="7595" cap="flat" cmpd="sng" algn="ctr">
            <a:solidFill>
              <a:srgbClr val="26FDFF">
                <a:alpha val="980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24">
              <a:solidFill>
                <a:srgbClr val="4E5EAB"/>
              </a:solidFill>
            </a:endParaRPr>
          </a:p>
        </p:txBody>
      </p:sp>
      <p:sp>
        <p:nvSpPr>
          <p:cNvPr id="202" name="六边形 20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0E01B2E-2B90-4AFB-A92D-26630D21965D}"/>
              </a:ext>
            </a:extLst>
          </p:cNvPr>
          <p:cNvSpPr/>
          <p:nvPr/>
        </p:nvSpPr>
        <p:spPr>
          <a:xfrm rot="1164706">
            <a:off x="3653002" y="472588"/>
            <a:ext cx="4885996" cy="4212067"/>
          </a:xfrm>
          <a:prstGeom prst="hexagon">
            <a:avLst>
              <a:gd name="adj" fmla="val 25000"/>
              <a:gd name="vf" fmla="val 115470"/>
            </a:avLst>
          </a:prstGeom>
          <a:noFill/>
          <a:ln w="7720" cap="flat" cmpd="sng" algn="ctr">
            <a:solidFill>
              <a:srgbClr val="26FDFF">
                <a:alpha val="1078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06">
              <a:solidFill>
                <a:srgbClr val="5261A8"/>
              </a:solidFill>
            </a:endParaRPr>
          </a:p>
        </p:txBody>
      </p:sp>
      <p:sp>
        <p:nvSpPr>
          <p:cNvPr id="203" name="六边形 20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8A12529-BABE-4DE3-BACA-3E9883CC243A}"/>
              </a:ext>
            </a:extLst>
          </p:cNvPr>
          <p:cNvSpPr/>
          <p:nvPr/>
        </p:nvSpPr>
        <p:spPr>
          <a:xfrm rot="1270588">
            <a:off x="3680802" y="494769"/>
            <a:ext cx="4830396" cy="4164135"/>
          </a:xfrm>
          <a:prstGeom prst="hexagon">
            <a:avLst>
              <a:gd name="adj" fmla="val 25000"/>
              <a:gd name="vf" fmla="val 115470"/>
            </a:avLst>
          </a:prstGeom>
          <a:noFill/>
          <a:ln w="7844" cap="flat" cmpd="sng" algn="ctr">
            <a:solidFill>
              <a:srgbClr val="26FDFF">
                <a:alpha val="1176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88">
              <a:solidFill>
                <a:srgbClr val="5664A6"/>
              </a:solidFill>
            </a:endParaRPr>
          </a:p>
        </p:txBody>
      </p:sp>
      <p:sp>
        <p:nvSpPr>
          <p:cNvPr id="204" name="六边形 20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13448E84-2B4A-4326-9A1A-11E34A4F5B2E}"/>
              </a:ext>
            </a:extLst>
          </p:cNvPr>
          <p:cNvSpPr/>
          <p:nvPr/>
        </p:nvSpPr>
        <p:spPr>
          <a:xfrm rot="1376471">
            <a:off x="3708602" y="516950"/>
            <a:ext cx="4774796" cy="4116204"/>
          </a:xfrm>
          <a:prstGeom prst="hexagon">
            <a:avLst>
              <a:gd name="adj" fmla="val 25000"/>
              <a:gd name="vf" fmla="val 115470"/>
            </a:avLst>
          </a:prstGeom>
          <a:noFill/>
          <a:ln w="7969" cap="flat" cmpd="sng" algn="ctr">
            <a:solidFill>
              <a:srgbClr val="26FDFF">
                <a:alpha val="1274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71">
              <a:solidFill>
                <a:srgbClr val="5B67A3"/>
              </a:solidFill>
            </a:endParaRPr>
          </a:p>
        </p:txBody>
      </p:sp>
      <p:sp>
        <p:nvSpPr>
          <p:cNvPr id="205" name="六边形 20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43D0606-DCE9-4562-8E46-5DBD9F80ECB4}"/>
              </a:ext>
            </a:extLst>
          </p:cNvPr>
          <p:cNvSpPr/>
          <p:nvPr/>
        </p:nvSpPr>
        <p:spPr>
          <a:xfrm rot="1482353">
            <a:off x="3736403" y="539131"/>
            <a:ext cx="4719195" cy="4068273"/>
          </a:xfrm>
          <a:prstGeom prst="hexagon">
            <a:avLst>
              <a:gd name="adj" fmla="val 25000"/>
              <a:gd name="vf" fmla="val 115470"/>
            </a:avLst>
          </a:prstGeom>
          <a:noFill/>
          <a:ln w="8093" cap="flat" cmpd="sng" algn="ctr">
            <a:solidFill>
              <a:srgbClr val="26FDFF">
                <a:alpha val="1372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953">
              <a:solidFill>
                <a:srgbClr val="5F6AA0"/>
              </a:solidFill>
            </a:endParaRPr>
          </a:p>
        </p:txBody>
      </p:sp>
      <p:sp>
        <p:nvSpPr>
          <p:cNvPr id="206" name="六边形 20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516D260-19C4-4E39-BF5D-BB58A1221707}"/>
              </a:ext>
            </a:extLst>
          </p:cNvPr>
          <p:cNvSpPr/>
          <p:nvPr/>
        </p:nvSpPr>
        <p:spPr>
          <a:xfrm rot="1588235">
            <a:off x="3764203" y="561311"/>
            <a:ext cx="4663595" cy="4020341"/>
          </a:xfrm>
          <a:prstGeom prst="hexagon">
            <a:avLst>
              <a:gd name="adj" fmla="val 25000"/>
              <a:gd name="vf" fmla="val 115470"/>
            </a:avLst>
          </a:prstGeom>
          <a:noFill/>
          <a:ln w="8218" cap="flat" cmpd="sng" algn="ctr">
            <a:solidFill>
              <a:srgbClr val="26FDFF">
                <a:alpha val="1470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35">
              <a:solidFill>
                <a:srgbClr val="636D9D"/>
              </a:solidFill>
            </a:endParaRPr>
          </a:p>
        </p:txBody>
      </p:sp>
      <p:sp>
        <p:nvSpPr>
          <p:cNvPr id="207" name="六边形 20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E49710A-035A-4F09-BB8A-89993944D791}"/>
              </a:ext>
            </a:extLst>
          </p:cNvPr>
          <p:cNvSpPr/>
          <p:nvPr/>
        </p:nvSpPr>
        <p:spPr>
          <a:xfrm rot="1694118">
            <a:off x="3792003" y="583492"/>
            <a:ext cx="4607995" cy="3972410"/>
          </a:xfrm>
          <a:prstGeom prst="hexagon">
            <a:avLst>
              <a:gd name="adj" fmla="val 25000"/>
              <a:gd name="vf" fmla="val 115470"/>
            </a:avLst>
          </a:prstGeom>
          <a:noFill/>
          <a:ln w="8342" cap="flat" cmpd="sng" algn="ctr">
            <a:solidFill>
              <a:srgbClr val="26FDFF">
                <a:alpha val="1568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18">
              <a:solidFill>
                <a:srgbClr val="68709A"/>
              </a:solidFill>
            </a:endParaRPr>
          </a:p>
        </p:txBody>
      </p:sp>
      <p:sp>
        <p:nvSpPr>
          <p:cNvPr id="208" name="六边形 20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4A9E927-8AA3-45D8-9AFF-06F7B5F6F853}"/>
              </a:ext>
            </a:extLst>
          </p:cNvPr>
          <p:cNvSpPr/>
          <p:nvPr/>
        </p:nvSpPr>
        <p:spPr>
          <a:xfrm rot="1800000">
            <a:off x="3819803" y="605673"/>
            <a:ext cx="4552394" cy="3924478"/>
          </a:xfrm>
          <a:prstGeom prst="hexagon">
            <a:avLst>
              <a:gd name="adj" fmla="val 25000"/>
              <a:gd name="vf" fmla="val 115470"/>
            </a:avLst>
          </a:prstGeom>
          <a:noFill/>
          <a:ln w="8467" cap="flat" cmpd="sng" algn="ctr">
            <a:solidFill>
              <a:srgbClr val="26FDFF">
                <a:alpha val="1666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6C7398"/>
              </a:solidFill>
            </a:endParaRPr>
          </a:p>
        </p:txBody>
      </p:sp>
      <p:sp>
        <p:nvSpPr>
          <p:cNvPr id="209" name="六边形 20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9B293C1-10A4-4F1B-BDE6-9FCD68B9B94C}"/>
              </a:ext>
            </a:extLst>
          </p:cNvPr>
          <p:cNvSpPr/>
          <p:nvPr/>
        </p:nvSpPr>
        <p:spPr>
          <a:xfrm rot="1905882">
            <a:off x="3847603" y="627854"/>
            <a:ext cx="4496794" cy="3876547"/>
          </a:xfrm>
          <a:prstGeom prst="hexagon">
            <a:avLst>
              <a:gd name="adj" fmla="val 25000"/>
              <a:gd name="vf" fmla="val 115470"/>
            </a:avLst>
          </a:prstGeom>
          <a:noFill/>
          <a:ln w="8591" cap="flat" cmpd="sng" algn="ctr">
            <a:solidFill>
              <a:srgbClr val="26FDFF">
                <a:alpha val="1764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82">
              <a:solidFill>
                <a:srgbClr val="707595"/>
              </a:solidFill>
            </a:endParaRPr>
          </a:p>
        </p:txBody>
      </p:sp>
      <p:sp>
        <p:nvSpPr>
          <p:cNvPr id="210" name="六边形 20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BC71478B-C420-4109-9D4A-B46BFDB38243}"/>
              </a:ext>
            </a:extLst>
          </p:cNvPr>
          <p:cNvSpPr/>
          <p:nvPr/>
        </p:nvSpPr>
        <p:spPr>
          <a:xfrm rot="2011765">
            <a:off x="3875403" y="650035"/>
            <a:ext cx="4441194" cy="3828616"/>
          </a:xfrm>
          <a:prstGeom prst="hexagon">
            <a:avLst>
              <a:gd name="adj" fmla="val 25000"/>
              <a:gd name="vf" fmla="val 115470"/>
            </a:avLst>
          </a:prstGeom>
          <a:noFill/>
          <a:ln w="8716" cap="flat" cmpd="sng" algn="ctr">
            <a:solidFill>
              <a:srgbClr val="26FDFF">
                <a:alpha val="1862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365">
              <a:solidFill>
                <a:srgbClr val="747892"/>
              </a:solidFill>
            </a:endParaRPr>
          </a:p>
        </p:txBody>
      </p:sp>
      <p:sp>
        <p:nvSpPr>
          <p:cNvPr id="211" name="六边形 21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DE0FE0B-9F15-4FD8-995E-61E8ED52FC76}"/>
              </a:ext>
            </a:extLst>
          </p:cNvPr>
          <p:cNvSpPr/>
          <p:nvPr/>
        </p:nvSpPr>
        <p:spPr>
          <a:xfrm rot="2117647">
            <a:off x="3903204" y="672215"/>
            <a:ext cx="4385594" cy="3780684"/>
          </a:xfrm>
          <a:prstGeom prst="hexagon">
            <a:avLst>
              <a:gd name="adj" fmla="val 25000"/>
              <a:gd name="vf" fmla="val 115470"/>
            </a:avLst>
          </a:prstGeom>
          <a:noFill/>
          <a:ln w="8840" cap="flat" cmpd="sng" algn="ctr">
            <a:solidFill>
              <a:srgbClr val="26FDFF">
                <a:alpha val="1960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447">
              <a:solidFill>
                <a:srgbClr val="797B8F"/>
              </a:solidFill>
            </a:endParaRPr>
          </a:p>
        </p:txBody>
      </p:sp>
      <p:sp>
        <p:nvSpPr>
          <p:cNvPr id="212" name="六边形 21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4191D93-692F-4BB9-9F21-9E0D6A5E28B1}"/>
              </a:ext>
            </a:extLst>
          </p:cNvPr>
          <p:cNvSpPr/>
          <p:nvPr/>
        </p:nvSpPr>
        <p:spPr>
          <a:xfrm rot="2223529">
            <a:off x="3931004" y="694396"/>
            <a:ext cx="4329993" cy="3732753"/>
          </a:xfrm>
          <a:prstGeom prst="hexagon">
            <a:avLst>
              <a:gd name="adj" fmla="val 25000"/>
              <a:gd name="vf" fmla="val 115470"/>
            </a:avLst>
          </a:prstGeom>
          <a:noFill/>
          <a:ln w="8965" cap="flat" cmpd="sng" algn="ctr">
            <a:solidFill>
              <a:srgbClr val="26FDFF">
                <a:alpha val="2058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29">
              <a:solidFill>
                <a:srgbClr val="7D7E8C"/>
              </a:solidFill>
            </a:endParaRPr>
          </a:p>
        </p:txBody>
      </p:sp>
      <p:sp>
        <p:nvSpPr>
          <p:cNvPr id="213" name="六边形 21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DEFF938-9C45-4B4F-9A51-B58341868BBA}"/>
              </a:ext>
            </a:extLst>
          </p:cNvPr>
          <p:cNvSpPr/>
          <p:nvPr/>
        </p:nvSpPr>
        <p:spPr>
          <a:xfrm rot="2329412">
            <a:off x="3958804" y="716577"/>
            <a:ext cx="4274393" cy="3684822"/>
          </a:xfrm>
          <a:prstGeom prst="hexagon">
            <a:avLst>
              <a:gd name="adj" fmla="val 25000"/>
              <a:gd name="vf" fmla="val 115470"/>
            </a:avLst>
          </a:prstGeom>
          <a:noFill/>
          <a:ln w="9089" cap="flat" cmpd="sng" algn="ctr">
            <a:solidFill>
              <a:srgbClr val="26FDFF">
                <a:alpha val="2156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12">
              <a:solidFill>
                <a:srgbClr val="818189"/>
              </a:solidFill>
            </a:endParaRPr>
          </a:p>
        </p:txBody>
      </p:sp>
      <p:sp>
        <p:nvSpPr>
          <p:cNvPr id="214" name="六边形 21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AAED167-978C-4B87-BA4C-4D9FF944FA0D}"/>
              </a:ext>
            </a:extLst>
          </p:cNvPr>
          <p:cNvSpPr/>
          <p:nvPr/>
        </p:nvSpPr>
        <p:spPr>
          <a:xfrm rot="2435294">
            <a:off x="3986604" y="738758"/>
            <a:ext cx="4218792" cy="3636890"/>
          </a:xfrm>
          <a:prstGeom prst="hexagon">
            <a:avLst>
              <a:gd name="adj" fmla="val 25000"/>
              <a:gd name="vf" fmla="val 115470"/>
            </a:avLst>
          </a:prstGeom>
          <a:noFill/>
          <a:ln w="9214" cap="flat" cmpd="sng" algn="ctr">
            <a:solidFill>
              <a:srgbClr val="26FDFF">
                <a:alpha val="2254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94">
              <a:solidFill>
                <a:srgbClr val="868487"/>
              </a:solidFill>
            </a:endParaRPr>
          </a:p>
        </p:txBody>
      </p:sp>
      <p:sp>
        <p:nvSpPr>
          <p:cNvPr id="215" name="六边形 21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10804DE-537E-4FA6-8FBB-FB0DB76FA7AB}"/>
              </a:ext>
            </a:extLst>
          </p:cNvPr>
          <p:cNvSpPr/>
          <p:nvPr/>
        </p:nvSpPr>
        <p:spPr>
          <a:xfrm rot="2541176">
            <a:off x="4014404" y="760938"/>
            <a:ext cx="4163192" cy="3588959"/>
          </a:xfrm>
          <a:prstGeom prst="hexagon">
            <a:avLst>
              <a:gd name="adj" fmla="val 25000"/>
              <a:gd name="vf" fmla="val 115470"/>
            </a:avLst>
          </a:prstGeom>
          <a:noFill/>
          <a:ln w="9338" cap="flat" cmpd="sng" algn="ctr">
            <a:solidFill>
              <a:srgbClr val="26FDFF">
                <a:alpha val="2352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776">
              <a:solidFill>
                <a:srgbClr val="8A8784"/>
              </a:solidFill>
            </a:endParaRPr>
          </a:p>
        </p:txBody>
      </p:sp>
      <p:sp>
        <p:nvSpPr>
          <p:cNvPr id="216" name="六边形 21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917361A-079D-4C71-855E-AAAC457B38A2}"/>
              </a:ext>
            </a:extLst>
          </p:cNvPr>
          <p:cNvSpPr/>
          <p:nvPr/>
        </p:nvSpPr>
        <p:spPr>
          <a:xfrm rot="2647059">
            <a:off x="4042204" y="783119"/>
            <a:ext cx="4107592" cy="3541028"/>
          </a:xfrm>
          <a:prstGeom prst="hexagon">
            <a:avLst>
              <a:gd name="adj" fmla="val 25000"/>
              <a:gd name="vf" fmla="val 115470"/>
            </a:avLst>
          </a:prstGeom>
          <a:noFill/>
          <a:ln w="9463" cap="flat" cmpd="sng" algn="ctr">
            <a:solidFill>
              <a:srgbClr val="26FDFF">
                <a:alpha val="2451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859">
              <a:solidFill>
                <a:srgbClr val="8E8A81"/>
              </a:solidFill>
            </a:endParaRPr>
          </a:p>
        </p:txBody>
      </p:sp>
      <p:sp>
        <p:nvSpPr>
          <p:cNvPr id="217" name="六边形 21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5502E26-0B10-4D67-A487-11D3A37E6E01}"/>
              </a:ext>
            </a:extLst>
          </p:cNvPr>
          <p:cNvSpPr/>
          <p:nvPr/>
        </p:nvSpPr>
        <p:spPr>
          <a:xfrm rot="2752941">
            <a:off x="4070005" y="805300"/>
            <a:ext cx="4051991" cy="3493096"/>
          </a:xfrm>
          <a:prstGeom prst="hexagon">
            <a:avLst>
              <a:gd name="adj" fmla="val 25000"/>
              <a:gd name="vf" fmla="val 115470"/>
            </a:avLst>
          </a:prstGeom>
          <a:noFill/>
          <a:ln w="9587" cap="flat" cmpd="sng" algn="ctr">
            <a:solidFill>
              <a:srgbClr val="26FDFF">
                <a:alpha val="2549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941">
              <a:solidFill>
                <a:srgbClr val="938C7E"/>
              </a:solidFill>
            </a:endParaRPr>
          </a:p>
        </p:txBody>
      </p:sp>
      <p:sp>
        <p:nvSpPr>
          <p:cNvPr id="218" name="六边形 21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BCFE854-5FB5-4FD8-92FC-52B72DECF80C}"/>
              </a:ext>
            </a:extLst>
          </p:cNvPr>
          <p:cNvSpPr/>
          <p:nvPr/>
        </p:nvSpPr>
        <p:spPr>
          <a:xfrm rot="2858824">
            <a:off x="4097805" y="827481"/>
            <a:ext cx="3996391" cy="3445165"/>
          </a:xfrm>
          <a:prstGeom prst="hexagon">
            <a:avLst>
              <a:gd name="adj" fmla="val 25000"/>
              <a:gd name="vf" fmla="val 115470"/>
            </a:avLst>
          </a:prstGeom>
          <a:noFill/>
          <a:ln w="9712" cap="flat" cmpd="sng" algn="ctr">
            <a:solidFill>
              <a:srgbClr val="26FDFF">
                <a:alpha val="2647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24">
              <a:solidFill>
                <a:srgbClr val="978F7B"/>
              </a:solidFill>
            </a:endParaRPr>
          </a:p>
        </p:txBody>
      </p:sp>
      <p:sp>
        <p:nvSpPr>
          <p:cNvPr id="219" name="六边形 21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DB81799-2441-4DBF-8759-9F87D9FD8702}"/>
              </a:ext>
            </a:extLst>
          </p:cNvPr>
          <p:cNvSpPr/>
          <p:nvPr/>
        </p:nvSpPr>
        <p:spPr>
          <a:xfrm rot="2964706">
            <a:off x="4125605" y="849661"/>
            <a:ext cx="3940791" cy="3397234"/>
          </a:xfrm>
          <a:prstGeom prst="hexagon">
            <a:avLst>
              <a:gd name="adj" fmla="val 25000"/>
              <a:gd name="vf" fmla="val 115470"/>
            </a:avLst>
          </a:prstGeom>
          <a:noFill/>
          <a:ln w="9836" cap="flat" cmpd="sng" algn="ctr">
            <a:solidFill>
              <a:srgbClr val="26FDFF">
                <a:alpha val="2745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106">
              <a:solidFill>
                <a:srgbClr val="9B9278"/>
              </a:solidFill>
            </a:endParaRPr>
          </a:p>
        </p:txBody>
      </p:sp>
      <p:sp>
        <p:nvSpPr>
          <p:cNvPr id="220" name="六边形 21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9CB2A3B-38FC-4B4E-87A6-87A906754E19}"/>
              </a:ext>
            </a:extLst>
          </p:cNvPr>
          <p:cNvSpPr/>
          <p:nvPr/>
        </p:nvSpPr>
        <p:spPr>
          <a:xfrm rot="3070588">
            <a:off x="4153405" y="871842"/>
            <a:ext cx="3885190" cy="3349303"/>
          </a:xfrm>
          <a:prstGeom prst="hexagon">
            <a:avLst>
              <a:gd name="adj" fmla="val 25000"/>
              <a:gd name="vf" fmla="val 115470"/>
            </a:avLst>
          </a:prstGeom>
          <a:noFill/>
          <a:ln w="9961" cap="flat" cmpd="sng" algn="ctr">
            <a:solidFill>
              <a:srgbClr val="26FDFF">
                <a:alpha val="28431"/>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188">
              <a:solidFill>
                <a:srgbClr val="A09576"/>
              </a:solidFill>
            </a:endParaRPr>
          </a:p>
        </p:txBody>
      </p:sp>
      <p:sp>
        <p:nvSpPr>
          <p:cNvPr id="221" name="六边形 22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763E774-4E7C-48D4-91DF-DC3978C63F35}"/>
              </a:ext>
            </a:extLst>
          </p:cNvPr>
          <p:cNvSpPr/>
          <p:nvPr/>
        </p:nvSpPr>
        <p:spPr>
          <a:xfrm rot="3176471">
            <a:off x="4181205" y="894023"/>
            <a:ext cx="3829590" cy="3301371"/>
          </a:xfrm>
          <a:prstGeom prst="hexagon">
            <a:avLst>
              <a:gd name="adj" fmla="val 25000"/>
              <a:gd name="vf" fmla="val 115470"/>
            </a:avLst>
          </a:prstGeom>
          <a:noFill/>
          <a:ln w="10085" cap="flat" cmpd="sng" algn="ctr">
            <a:solidFill>
              <a:srgbClr val="26FDFF">
                <a:alpha val="2941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271">
              <a:solidFill>
                <a:srgbClr val="A49873"/>
              </a:solidFill>
            </a:endParaRPr>
          </a:p>
        </p:txBody>
      </p:sp>
      <p:sp>
        <p:nvSpPr>
          <p:cNvPr id="222" name="六边形 22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110A424-2BB0-4CEA-9D2A-39CA8C6B2BB4}"/>
              </a:ext>
            </a:extLst>
          </p:cNvPr>
          <p:cNvSpPr/>
          <p:nvPr/>
        </p:nvSpPr>
        <p:spPr>
          <a:xfrm rot="3282353">
            <a:off x="4209005" y="916204"/>
            <a:ext cx="3773990" cy="3253440"/>
          </a:xfrm>
          <a:prstGeom prst="hexagon">
            <a:avLst>
              <a:gd name="adj" fmla="val 25000"/>
              <a:gd name="vf" fmla="val 115470"/>
            </a:avLst>
          </a:prstGeom>
          <a:noFill/>
          <a:ln w="10210" cap="flat" cmpd="sng" algn="ctr">
            <a:solidFill>
              <a:srgbClr val="26FDFF">
                <a:alpha val="30392"/>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353">
              <a:solidFill>
                <a:srgbClr val="A89B70"/>
              </a:solidFill>
            </a:endParaRPr>
          </a:p>
        </p:txBody>
      </p:sp>
      <p:sp>
        <p:nvSpPr>
          <p:cNvPr id="223" name="六边形 22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785B1CC2-1B6F-48C3-BD53-A14AE4273899}"/>
              </a:ext>
            </a:extLst>
          </p:cNvPr>
          <p:cNvSpPr/>
          <p:nvPr/>
        </p:nvSpPr>
        <p:spPr>
          <a:xfrm rot="3388235">
            <a:off x="4236806" y="938384"/>
            <a:ext cx="3718389" cy="3205508"/>
          </a:xfrm>
          <a:prstGeom prst="hexagon">
            <a:avLst>
              <a:gd name="adj" fmla="val 25000"/>
              <a:gd name="vf" fmla="val 115470"/>
            </a:avLst>
          </a:prstGeom>
          <a:noFill/>
          <a:ln w="10334" cap="flat" cmpd="sng" algn="ctr">
            <a:solidFill>
              <a:srgbClr val="26FDFF">
                <a:alpha val="3137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435">
              <a:solidFill>
                <a:srgbClr val="AD9E6D"/>
              </a:solidFill>
            </a:endParaRPr>
          </a:p>
        </p:txBody>
      </p:sp>
      <p:sp>
        <p:nvSpPr>
          <p:cNvPr id="224" name="六边形 22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A9913EA-746F-4CC2-8181-CE006EC83B6A}"/>
              </a:ext>
            </a:extLst>
          </p:cNvPr>
          <p:cNvSpPr/>
          <p:nvPr/>
        </p:nvSpPr>
        <p:spPr>
          <a:xfrm rot="3494118">
            <a:off x="4264606" y="960565"/>
            <a:ext cx="3662789" cy="3157577"/>
          </a:xfrm>
          <a:prstGeom prst="hexagon">
            <a:avLst>
              <a:gd name="adj" fmla="val 25000"/>
              <a:gd name="vf" fmla="val 115470"/>
            </a:avLst>
          </a:prstGeom>
          <a:noFill/>
          <a:ln w="10459" cap="flat" cmpd="sng" algn="ctr">
            <a:solidFill>
              <a:srgbClr val="26FDFF">
                <a:alpha val="3235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518">
              <a:solidFill>
                <a:srgbClr val="B1A16A"/>
              </a:solidFill>
            </a:endParaRPr>
          </a:p>
        </p:txBody>
      </p:sp>
      <p:sp>
        <p:nvSpPr>
          <p:cNvPr id="225" name="六边形 22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A36507E-6237-4AEB-9CC6-65318AE0464D}"/>
              </a:ext>
            </a:extLst>
          </p:cNvPr>
          <p:cNvSpPr/>
          <p:nvPr/>
        </p:nvSpPr>
        <p:spPr>
          <a:xfrm rot="3600000">
            <a:off x="4292406" y="982746"/>
            <a:ext cx="3607189" cy="3109646"/>
          </a:xfrm>
          <a:prstGeom prst="hexagon">
            <a:avLst>
              <a:gd name="adj" fmla="val 25000"/>
              <a:gd name="vf" fmla="val 115470"/>
            </a:avLst>
          </a:prstGeom>
          <a:noFill/>
          <a:ln w="10583" cap="flat" cmpd="sng" algn="ctr">
            <a:solidFill>
              <a:srgbClr val="26FDFF">
                <a:alpha val="33333"/>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600">
              <a:solidFill>
                <a:srgbClr val="B5A468"/>
              </a:solidFill>
            </a:endParaRPr>
          </a:p>
        </p:txBody>
      </p:sp>
      <p:sp>
        <p:nvSpPr>
          <p:cNvPr id="226" name="六边形 22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0E62315-9FB5-4E91-BD80-E2C898148FCC}"/>
              </a:ext>
            </a:extLst>
          </p:cNvPr>
          <p:cNvSpPr/>
          <p:nvPr/>
        </p:nvSpPr>
        <p:spPr>
          <a:xfrm rot="3705882">
            <a:off x="4320206" y="1004927"/>
            <a:ext cx="3551588" cy="3061714"/>
          </a:xfrm>
          <a:prstGeom prst="hexagon">
            <a:avLst>
              <a:gd name="adj" fmla="val 25000"/>
              <a:gd name="vf" fmla="val 115470"/>
            </a:avLst>
          </a:prstGeom>
          <a:noFill/>
          <a:ln w="10708" cap="flat" cmpd="sng" algn="ctr">
            <a:solidFill>
              <a:srgbClr val="26FDFF">
                <a:alpha val="3431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682">
              <a:solidFill>
                <a:srgbClr val="B9A665"/>
              </a:solidFill>
            </a:endParaRPr>
          </a:p>
        </p:txBody>
      </p:sp>
      <p:sp>
        <p:nvSpPr>
          <p:cNvPr id="227" name="六边形 22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DFD11FC-A158-4130-8717-432B35780360}"/>
              </a:ext>
            </a:extLst>
          </p:cNvPr>
          <p:cNvSpPr/>
          <p:nvPr/>
        </p:nvSpPr>
        <p:spPr>
          <a:xfrm rot="3811765">
            <a:off x="4348006" y="1027108"/>
            <a:ext cx="3495988" cy="3013783"/>
          </a:xfrm>
          <a:prstGeom prst="hexagon">
            <a:avLst>
              <a:gd name="adj" fmla="val 25000"/>
              <a:gd name="vf" fmla="val 115470"/>
            </a:avLst>
          </a:prstGeom>
          <a:noFill/>
          <a:ln w="10832" cap="flat" cmpd="sng" algn="ctr">
            <a:solidFill>
              <a:srgbClr val="26FDFF">
                <a:alpha val="35294"/>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765">
              <a:solidFill>
                <a:srgbClr val="BEA962"/>
              </a:solidFill>
            </a:endParaRPr>
          </a:p>
        </p:txBody>
      </p:sp>
      <p:sp>
        <p:nvSpPr>
          <p:cNvPr id="228" name="六边形 22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779ACF2-DDAA-488C-873C-7B1D049DEA34}"/>
              </a:ext>
            </a:extLst>
          </p:cNvPr>
          <p:cNvSpPr/>
          <p:nvPr/>
        </p:nvSpPr>
        <p:spPr>
          <a:xfrm rot="3917647">
            <a:off x="4375807" y="1049288"/>
            <a:ext cx="3440388" cy="2965852"/>
          </a:xfrm>
          <a:prstGeom prst="hexagon">
            <a:avLst>
              <a:gd name="adj" fmla="val 25000"/>
              <a:gd name="vf" fmla="val 115470"/>
            </a:avLst>
          </a:prstGeom>
          <a:noFill/>
          <a:ln w="10957" cap="flat" cmpd="sng" algn="ctr">
            <a:solidFill>
              <a:srgbClr val="26FDFF">
                <a:alpha val="3627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47">
              <a:solidFill>
                <a:srgbClr val="C2AC5F"/>
              </a:solidFill>
            </a:endParaRPr>
          </a:p>
        </p:txBody>
      </p:sp>
      <p:sp>
        <p:nvSpPr>
          <p:cNvPr id="229" name="六边形 22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20E6E417-82EF-4E0F-AB2B-D0619D655409}"/>
              </a:ext>
            </a:extLst>
          </p:cNvPr>
          <p:cNvSpPr/>
          <p:nvPr/>
        </p:nvSpPr>
        <p:spPr>
          <a:xfrm rot="4023529">
            <a:off x="4403607" y="1071469"/>
            <a:ext cx="3384788" cy="2917920"/>
          </a:xfrm>
          <a:prstGeom prst="hexagon">
            <a:avLst>
              <a:gd name="adj" fmla="val 25000"/>
              <a:gd name="vf" fmla="val 115470"/>
            </a:avLst>
          </a:prstGeom>
          <a:noFill/>
          <a:ln w="11081" cap="flat" cmpd="sng" algn="ctr">
            <a:solidFill>
              <a:srgbClr val="26FDFF">
                <a:alpha val="3725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929">
              <a:solidFill>
                <a:srgbClr val="C6AF5C"/>
              </a:solidFill>
            </a:endParaRPr>
          </a:p>
        </p:txBody>
      </p:sp>
      <p:sp>
        <p:nvSpPr>
          <p:cNvPr id="230" name="六边形 22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482A3060-D42D-4E2F-906F-2555FB345DC0}"/>
              </a:ext>
            </a:extLst>
          </p:cNvPr>
          <p:cNvSpPr/>
          <p:nvPr/>
        </p:nvSpPr>
        <p:spPr>
          <a:xfrm rot="4129412">
            <a:off x="4431407" y="1093650"/>
            <a:ext cx="3329187" cy="2869989"/>
          </a:xfrm>
          <a:prstGeom prst="hexagon">
            <a:avLst>
              <a:gd name="adj" fmla="val 25000"/>
              <a:gd name="vf" fmla="val 115470"/>
            </a:avLst>
          </a:prstGeom>
          <a:noFill/>
          <a:ln w="11206" cap="flat" cmpd="sng" algn="ctr">
            <a:solidFill>
              <a:srgbClr val="26FDFF">
                <a:alpha val="38235"/>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12">
              <a:solidFill>
                <a:srgbClr val="CBB259"/>
              </a:solidFill>
            </a:endParaRPr>
          </a:p>
        </p:txBody>
      </p:sp>
      <p:sp>
        <p:nvSpPr>
          <p:cNvPr id="231" name="六边形 23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1445049-0041-4468-A0B9-E356276F5765}"/>
              </a:ext>
            </a:extLst>
          </p:cNvPr>
          <p:cNvSpPr/>
          <p:nvPr/>
        </p:nvSpPr>
        <p:spPr>
          <a:xfrm rot="4235294">
            <a:off x="4459207" y="1115831"/>
            <a:ext cx="3273587" cy="2822058"/>
          </a:xfrm>
          <a:prstGeom prst="hexagon">
            <a:avLst>
              <a:gd name="adj" fmla="val 25000"/>
              <a:gd name="vf" fmla="val 115470"/>
            </a:avLst>
          </a:prstGeom>
          <a:noFill/>
          <a:ln w="11330" cap="flat" cmpd="sng" algn="ctr">
            <a:solidFill>
              <a:srgbClr val="26FDFF">
                <a:alpha val="3921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94">
              <a:solidFill>
                <a:srgbClr val="CFB557"/>
              </a:solidFill>
            </a:endParaRPr>
          </a:p>
        </p:txBody>
      </p:sp>
      <p:sp>
        <p:nvSpPr>
          <p:cNvPr id="232" name="六边形 231"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8A514C1-9F9D-4D46-B757-4DA55C5D06E9}"/>
              </a:ext>
            </a:extLst>
          </p:cNvPr>
          <p:cNvSpPr/>
          <p:nvPr/>
        </p:nvSpPr>
        <p:spPr>
          <a:xfrm rot="4341177">
            <a:off x="4487008" y="1138011"/>
            <a:ext cx="3217986" cy="2774126"/>
          </a:xfrm>
          <a:prstGeom prst="hexagon">
            <a:avLst>
              <a:gd name="adj" fmla="val 25000"/>
              <a:gd name="vf" fmla="val 115470"/>
            </a:avLst>
          </a:prstGeom>
          <a:noFill/>
          <a:ln w="11455" cap="flat" cmpd="sng" algn="ctr">
            <a:solidFill>
              <a:srgbClr val="26FDFF">
                <a:alpha val="4019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176">
              <a:solidFill>
                <a:srgbClr val="D3B854"/>
              </a:solidFill>
            </a:endParaRPr>
          </a:p>
        </p:txBody>
      </p:sp>
      <p:sp>
        <p:nvSpPr>
          <p:cNvPr id="233" name="六边形 232"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5BA1DC2-10D6-42D3-9E55-7512E96666F8}"/>
              </a:ext>
            </a:extLst>
          </p:cNvPr>
          <p:cNvSpPr/>
          <p:nvPr/>
        </p:nvSpPr>
        <p:spPr>
          <a:xfrm rot="4447059">
            <a:off x="4514807" y="1160192"/>
            <a:ext cx="3162386" cy="2726195"/>
          </a:xfrm>
          <a:prstGeom prst="hexagon">
            <a:avLst>
              <a:gd name="adj" fmla="val 25000"/>
              <a:gd name="vf" fmla="val 115470"/>
            </a:avLst>
          </a:prstGeom>
          <a:noFill/>
          <a:ln w="11579" cap="flat" cmpd="sng" algn="ctr">
            <a:solidFill>
              <a:srgbClr val="26FDFF">
                <a:alpha val="41176"/>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259">
              <a:solidFill>
                <a:srgbClr val="D8BB51"/>
              </a:solidFill>
            </a:endParaRPr>
          </a:p>
        </p:txBody>
      </p:sp>
      <p:sp>
        <p:nvSpPr>
          <p:cNvPr id="234" name="六边形 23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E3656A48-99E8-4455-9DC1-759BB661AACB}"/>
              </a:ext>
            </a:extLst>
          </p:cNvPr>
          <p:cNvSpPr/>
          <p:nvPr/>
        </p:nvSpPr>
        <p:spPr>
          <a:xfrm rot="4552941">
            <a:off x="4542608" y="1182373"/>
            <a:ext cx="3106786" cy="2678264"/>
          </a:xfrm>
          <a:prstGeom prst="hexagon">
            <a:avLst>
              <a:gd name="adj" fmla="val 25000"/>
              <a:gd name="vf" fmla="val 115470"/>
            </a:avLst>
          </a:prstGeom>
          <a:noFill/>
          <a:ln w="11704" cap="flat" cmpd="sng" algn="ctr">
            <a:solidFill>
              <a:srgbClr val="26FDFF">
                <a:alpha val="4215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341">
              <a:solidFill>
                <a:srgbClr val="DCBD4E"/>
              </a:solidFill>
            </a:endParaRPr>
          </a:p>
        </p:txBody>
      </p:sp>
      <p:sp>
        <p:nvSpPr>
          <p:cNvPr id="235" name="六边形 234"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58E54F95-F55C-4556-829D-A86A377A4B9F}"/>
              </a:ext>
            </a:extLst>
          </p:cNvPr>
          <p:cNvSpPr/>
          <p:nvPr/>
        </p:nvSpPr>
        <p:spPr>
          <a:xfrm rot="4658823">
            <a:off x="4570408" y="1204554"/>
            <a:ext cx="3051185" cy="2630332"/>
          </a:xfrm>
          <a:prstGeom prst="hexagon">
            <a:avLst>
              <a:gd name="adj" fmla="val 25000"/>
              <a:gd name="vf" fmla="val 115470"/>
            </a:avLst>
          </a:prstGeom>
          <a:noFill/>
          <a:ln w="11828" cap="flat" cmpd="sng" algn="ctr">
            <a:solidFill>
              <a:srgbClr val="26FDFF">
                <a:alpha val="43137"/>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24">
              <a:solidFill>
                <a:srgbClr val="E0C04B"/>
              </a:solidFill>
            </a:endParaRPr>
          </a:p>
        </p:txBody>
      </p:sp>
      <p:sp>
        <p:nvSpPr>
          <p:cNvPr id="236" name="六边形 235"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0AE3A0D9-542F-4A99-BAE9-8220CE066073}"/>
              </a:ext>
            </a:extLst>
          </p:cNvPr>
          <p:cNvSpPr/>
          <p:nvPr/>
        </p:nvSpPr>
        <p:spPr>
          <a:xfrm rot="4764706">
            <a:off x="4598208" y="1226734"/>
            <a:ext cx="2995585" cy="2582401"/>
          </a:xfrm>
          <a:prstGeom prst="hexagon">
            <a:avLst>
              <a:gd name="adj" fmla="val 25000"/>
              <a:gd name="vf" fmla="val 115470"/>
            </a:avLst>
          </a:prstGeom>
          <a:noFill/>
          <a:ln w="11953" cap="flat" cmpd="sng" algn="ctr">
            <a:solidFill>
              <a:srgbClr val="26FDFF">
                <a:alpha val="4411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506">
              <a:solidFill>
                <a:srgbClr val="E5C348"/>
              </a:solidFill>
            </a:endParaRPr>
          </a:p>
        </p:txBody>
      </p:sp>
      <p:sp>
        <p:nvSpPr>
          <p:cNvPr id="237" name="六边形 23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69A56B45-D8B6-4953-AFC5-B46C97E6A998}"/>
              </a:ext>
            </a:extLst>
          </p:cNvPr>
          <p:cNvSpPr/>
          <p:nvPr/>
        </p:nvSpPr>
        <p:spPr>
          <a:xfrm rot="4870588">
            <a:off x="4626008" y="1248915"/>
            <a:ext cx="2939985" cy="2534470"/>
          </a:xfrm>
          <a:prstGeom prst="hexagon">
            <a:avLst>
              <a:gd name="adj" fmla="val 25000"/>
              <a:gd name="vf" fmla="val 115470"/>
            </a:avLst>
          </a:prstGeom>
          <a:noFill/>
          <a:ln w="12077" cap="flat" cmpd="sng" algn="ctr">
            <a:solidFill>
              <a:srgbClr val="26FDFF">
                <a:alpha val="4509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588">
              <a:solidFill>
                <a:srgbClr val="E9C646"/>
              </a:solidFill>
            </a:endParaRPr>
          </a:p>
        </p:txBody>
      </p:sp>
      <p:sp>
        <p:nvSpPr>
          <p:cNvPr id="238" name="六边形 23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9A4F253D-6B1D-4BBA-A743-53BBCFB90CC9}"/>
              </a:ext>
            </a:extLst>
          </p:cNvPr>
          <p:cNvSpPr/>
          <p:nvPr/>
        </p:nvSpPr>
        <p:spPr>
          <a:xfrm rot="4976471">
            <a:off x="4653809" y="1271096"/>
            <a:ext cx="2884384" cy="2486538"/>
          </a:xfrm>
          <a:prstGeom prst="hexagon">
            <a:avLst>
              <a:gd name="adj" fmla="val 25000"/>
              <a:gd name="vf" fmla="val 115470"/>
            </a:avLst>
          </a:prstGeom>
          <a:noFill/>
          <a:ln w="12202" cap="flat" cmpd="sng" algn="ctr">
            <a:solidFill>
              <a:srgbClr val="26FDFF">
                <a:alpha val="46078"/>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671">
              <a:solidFill>
                <a:srgbClr val="EDC943"/>
              </a:solidFill>
            </a:endParaRPr>
          </a:p>
        </p:txBody>
      </p:sp>
      <p:sp>
        <p:nvSpPr>
          <p:cNvPr id="239" name="六边形 23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C9374F81-09BC-4D5B-A242-F0AB22EFA81A}"/>
              </a:ext>
            </a:extLst>
          </p:cNvPr>
          <p:cNvSpPr/>
          <p:nvPr/>
        </p:nvSpPr>
        <p:spPr>
          <a:xfrm rot="5082353">
            <a:off x="4681608" y="1293277"/>
            <a:ext cx="2828784" cy="2438607"/>
          </a:xfrm>
          <a:prstGeom prst="hexagon">
            <a:avLst>
              <a:gd name="adj" fmla="val 25000"/>
              <a:gd name="vf" fmla="val 115470"/>
            </a:avLst>
          </a:prstGeom>
          <a:noFill/>
          <a:ln w="12326" cap="flat" cmpd="sng" algn="ctr">
            <a:solidFill>
              <a:srgbClr val="26FDFF">
                <a:alpha val="4705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753">
              <a:solidFill>
                <a:srgbClr val="F2CC40"/>
              </a:solidFill>
            </a:endParaRPr>
          </a:p>
        </p:txBody>
      </p:sp>
      <p:sp>
        <p:nvSpPr>
          <p:cNvPr id="240" name="六边形 239"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F552D6F-F945-4995-8319-FF2A6B96A58B}"/>
              </a:ext>
            </a:extLst>
          </p:cNvPr>
          <p:cNvSpPr/>
          <p:nvPr/>
        </p:nvSpPr>
        <p:spPr>
          <a:xfrm rot="5188235">
            <a:off x="4709409" y="1315457"/>
            <a:ext cx="2773184" cy="2390676"/>
          </a:xfrm>
          <a:prstGeom prst="hexagon">
            <a:avLst>
              <a:gd name="adj" fmla="val 25000"/>
              <a:gd name="vf" fmla="val 115470"/>
            </a:avLst>
          </a:prstGeom>
          <a:noFill/>
          <a:ln w="12451" cap="flat" cmpd="sng" algn="ctr">
            <a:solidFill>
              <a:srgbClr val="26FDFF">
                <a:alpha val="48039"/>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835">
              <a:solidFill>
                <a:srgbClr val="F6CF3D"/>
              </a:solidFill>
            </a:endParaRPr>
          </a:p>
        </p:txBody>
      </p:sp>
      <p:sp>
        <p:nvSpPr>
          <p:cNvPr id="241" name="六边形 24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DA861688-CF60-4CA7-B591-0CC9635E96F0}"/>
              </a:ext>
            </a:extLst>
          </p:cNvPr>
          <p:cNvSpPr/>
          <p:nvPr/>
        </p:nvSpPr>
        <p:spPr>
          <a:xfrm rot="5294117">
            <a:off x="4737209" y="1337638"/>
            <a:ext cx="2717583" cy="2342744"/>
          </a:xfrm>
          <a:prstGeom prst="hexagon">
            <a:avLst>
              <a:gd name="adj" fmla="val 25000"/>
              <a:gd name="vf" fmla="val 115470"/>
            </a:avLst>
          </a:prstGeom>
          <a:noFill/>
          <a:ln w="12575" cap="flat" cmpd="sng" algn="ctr">
            <a:solidFill>
              <a:srgbClr val="26FDFF">
                <a:alpha val="49020"/>
              </a:srgb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918">
              <a:solidFill>
                <a:srgbClr val="FAD23A"/>
              </a:solidFill>
            </a:endParaRPr>
          </a:p>
        </p:txBody>
      </p:sp>
      <p:sp>
        <p:nvSpPr>
          <p:cNvPr id="4" name="六边形 3"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1B2D59D-C0AE-4E97-B405-DDC7CB8442C7}"/>
              </a:ext>
            </a:extLst>
          </p:cNvPr>
          <p:cNvSpPr/>
          <p:nvPr/>
        </p:nvSpPr>
        <p:spPr>
          <a:xfrm rot="5400000">
            <a:off x="4765009" y="1359819"/>
            <a:ext cx="2661983" cy="2294813"/>
          </a:xfrm>
          <a:prstGeom prst="hexagon">
            <a:avLst/>
          </a:prstGeom>
          <a:noFill/>
          <a:ln w="12700">
            <a:solidFill>
              <a:srgbClr val="26FD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000" b="1">
              <a:solidFill>
                <a:srgbClr val="FFD538"/>
              </a:solidFill>
            </a:endParaRPr>
          </a:p>
        </p:txBody>
      </p:sp>
      <p:sp>
        <p:nvSpPr>
          <p:cNvPr id="127" name="任意多边形: 形状 126"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88546939-938F-4EDA-8538-93CEA7484A0E}"/>
              </a:ext>
            </a:extLst>
          </p:cNvPr>
          <p:cNvSpPr/>
          <p:nvPr/>
        </p:nvSpPr>
        <p:spPr>
          <a:xfrm>
            <a:off x="-550922" y="-322506"/>
            <a:ext cx="2786124" cy="7503011"/>
          </a:xfrm>
          <a:custGeom>
            <a:avLst/>
            <a:gdLst>
              <a:gd name="connsiteX0" fmla="*/ 1705162 w 2786124"/>
              <a:gd name="connsiteY0" fmla="*/ 1403035 h 7503011"/>
              <a:gd name="connsiteX1" fmla="*/ 1938128 w 2786124"/>
              <a:gd name="connsiteY1" fmla="*/ 937103 h 7503011"/>
              <a:gd name="connsiteX2" fmla="*/ 2553158 w 2786124"/>
              <a:gd name="connsiteY2" fmla="*/ 937103 h 7503011"/>
              <a:gd name="connsiteX3" fmla="*/ 2786124 w 2786124"/>
              <a:gd name="connsiteY3" fmla="*/ 1403035 h 7503011"/>
              <a:gd name="connsiteX4" fmla="*/ 2553158 w 2786124"/>
              <a:gd name="connsiteY4" fmla="*/ 1868967 h 7503011"/>
              <a:gd name="connsiteX5" fmla="*/ 1938128 w 2786124"/>
              <a:gd name="connsiteY5" fmla="*/ 1868967 h 7503011"/>
              <a:gd name="connsiteX6" fmla="*/ 1705162 w 2786124"/>
              <a:gd name="connsiteY6" fmla="*/ 2342519 h 7503011"/>
              <a:gd name="connsiteX7" fmla="*/ 1938128 w 2786124"/>
              <a:gd name="connsiteY7" fmla="*/ 1876587 h 7503011"/>
              <a:gd name="connsiteX8" fmla="*/ 2553158 w 2786124"/>
              <a:gd name="connsiteY8" fmla="*/ 1876587 h 7503011"/>
              <a:gd name="connsiteX9" fmla="*/ 2786124 w 2786124"/>
              <a:gd name="connsiteY9" fmla="*/ 2342519 h 7503011"/>
              <a:gd name="connsiteX10" fmla="*/ 2553158 w 2786124"/>
              <a:gd name="connsiteY10" fmla="*/ 2808451 h 7503011"/>
              <a:gd name="connsiteX11" fmla="*/ 1938128 w 2786124"/>
              <a:gd name="connsiteY11" fmla="*/ 2808451 h 7503011"/>
              <a:gd name="connsiteX12" fmla="*/ 1705162 w 2786124"/>
              <a:gd name="connsiteY12" fmla="*/ 3282003 h 7503011"/>
              <a:gd name="connsiteX13" fmla="*/ 1938128 w 2786124"/>
              <a:gd name="connsiteY13" fmla="*/ 2816071 h 7503011"/>
              <a:gd name="connsiteX14" fmla="*/ 2553158 w 2786124"/>
              <a:gd name="connsiteY14" fmla="*/ 2816071 h 7503011"/>
              <a:gd name="connsiteX15" fmla="*/ 2786124 w 2786124"/>
              <a:gd name="connsiteY15" fmla="*/ 3282003 h 7503011"/>
              <a:gd name="connsiteX16" fmla="*/ 2553158 w 2786124"/>
              <a:gd name="connsiteY16" fmla="*/ 3747935 h 7503011"/>
              <a:gd name="connsiteX17" fmla="*/ 1938128 w 2786124"/>
              <a:gd name="connsiteY17" fmla="*/ 3747935 h 7503011"/>
              <a:gd name="connsiteX18" fmla="*/ 1705162 w 2786124"/>
              <a:gd name="connsiteY18" fmla="*/ 4221487 h 7503011"/>
              <a:gd name="connsiteX19" fmla="*/ 1938128 w 2786124"/>
              <a:gd name="connsiteY19" fmla="*/ 3755555 h 7503011"/>
              <a:gd name="connsiteX20" fmla="*/ 2553158 w 2786124"/>
              <a:gd name="connsiteY20" fmla="*/ 3755555 h 7503011"/>
              <a:gd name="connsiteX21" fmla="*/ 2786124 w 2786124"/>
              <a:gd name="connsiteY21" fmla="*/ 4221487 h 7503011"/>
              <a:gd name="connsiteX22" fmla="*/ 2553158 w 2786124"/>
              <a:gd name="connsiteY22" fmla="*/ 4687419 h 7503011"/>
              <a:gd name="connsiteX23" fmla="*/ 1938128 w 2786124"/>
              <a:gd name="connsiteY23" fmla="*/ 4687419 h 7503011"/>
              <a:gd name="connsiteX24" fmla="*/ 1705162 w 2786124"/>
              <a:gd name="connsiteY24" fmla="*/ 5160971 h 7503011"/>
              <a:gd name="connsiteX25" fmla="*/ 1938128 w 2786124"/>
              <a:gd name="connsiteY25" fmla="*/ 4695039 h 7503011"/>
              <a:gd name="connsiteX26" fmla="*/ 2553158 w 2786124"/>
              <a:gd name="connsiteY26" fmla="*/ 4695039 h 7503011"/>
              <a:gd name="connsiteX27" fmla="*/ 2786124 w 2786124"/>
              <a:gd name="connsiteY27" fmla="*/ 5160971 h 7503011"/>
              <a:gd name="connsiteX28" fmla="*/ 2553158 w 2786124"/>
              <a:gd name="connsiteY28" fmla="*/ 5626903 h 7503011"/>
              <a:gd name="connsiteX29" fmla="*/ 1938128 w 2786124"/>
              <a:gd name="connsiteY29" fmla="*/ 5626903 h 7503011"/>
              <a:gd name="connsiteX30" fmla="*/ 1705162 w 2786124"/>
              <a:gd name="connsiteY30" fmla="*/ 6095216 h 7503011"/>
              <a:gd name="connsiteX31" fmla="*/ 1938128 w 2786124"/>
              <a:gd name="connsiteY31" fmla="*/ 5629284 h 7503011"/>
              <a:gd name="connsiteX32" fmla="*/ 2553158 w 2786124"/>
              <a:gd name="connsiteY32" fmla="*/ 5629284 h 7503011"/>
              <a:gd name="connsiteX33" fmla="*/ 2786124 w 2786124"/>
              <a:gd name="connsiteY33" fmla="*/ 6095216 h 7503011"/>
              <a:gd name="connsiteX34" fmla="*/ 2553158 w 2786124"/>
              <a:gd name="connsiteY34" fmla="*/ 6561148 h 7503011"/>
              <a:gd name="connsiteX35" fmla="*/ 1938128 w 2786124"/>
              <a:gd name="connsiteY35" fmla="*/ 6561148 h 7503011"/>
              <a:gd name="connsiteX36" fmla="*/ 851535 w 2786124"/>
              <a:gd name="connsiteY36" fmla="*/ 6568766 h 7503011"/>
              <a:gd name="connsiteX37" fmla="*/ 1084502 w 2786124"/>
              <a:gd name="connsiteY37" fmla="*/ 6102836 h 7503011"/>
              <a:gd name="connsiteX38" fmla="*/ 1699531 w 2786124"/>
              <a:gd name="connsiteY38" fmla="*/ 6102836 h 7503011"/>
              <a:gd name="connsiteX39" fmla="*/ 1932497 w 2786124"/>
              <a:gd name="connsiteY39" fmla="*/ 6568766 h 7503011"/>
              <a:gd name="connsiteX40" fmla="*/ 1699531 w 2786124"/>
              <a:gd name="connsiteY40" fmla="*/ 7034699 h 7503011"/>
              <a:gd name="connsiteX41" fmla="*/ 1084502 w 2786124"/>
              <a:gd name="connsiteY41" fmla="*/ 7034699 h 7503011"/>
              <a:gd name="connsiteX42" fmla="*/ 851535 w 2786124"/>
              <a:gd name="connsiteY42" fmla="*/ 5634522 h 7503011"/>
              <a:gd name="connsiteX43" fmla="*/ 1084502 w 2786124"/>
              <a:gd name="connsiteY43" fmla="*/ 5168591 h 7503011"/>
              <a:gd name="connsiteX44" fmla="*/ 1699531 w 2786124"/>
              <a:gd name="connsiteY44" fmla="*/ 5168591 h 7503011"/>
              <a:gd name="connsiteX45" fmla="*/ 1932497 w 2786124"/>
              <a:gd name="connsiteY45" fmla="*/ 5634522 h 7503011"/>
              <a:gd name="connsiteX46" fmla="*/ 1699531 w 2786124"/>
              <a:gd name="connsiteY46" fmla="*/ 6100454 h 7503011"/>
              <a:gd name="connsiteX47" fmla="*/ 1084502 w 2786124"/>
              <a:gd name="connsiteY47" fmla="*/ 6100454 h 7503011"/>
              <a:gd name="connsiteX48" fmla="*/ 851535 w 2786124"/>
              <a:gd name="connsiteY48" fmla="*/ 4695039 h 7503011"/>
              <a:gd name="connsiteX49" fmla="*/ 1084502 w 2786124"/>
              <a:gd name="connsiteY49" fmla="*/ 4229107 h 7503011"/>
              <a:gd name="connsiteX50" fmla="*/ 1699531 w 2786124"/>
              <a:gd name="connsiteY50" fmla="*/ 4229107 h 7503011"/>
              <a:gd name="connsiteX51" fmla="*/ 1932497 w 2786124"/>
              <a:gd name="connsiteY51" fmla="*/ 4695039 h 7503011"/>
              <a:gd name="connsiteX52" fmla="*/ 1699531 w 2786124"/>
              <a:gd name="connsiteY52" fmla="*/ 5160971 h 7503011"/>
              <a:gd name="connsiteX53" fmla="*/ 1084502 w 2786124"/>
              <a:gd name="connsiteY53" fmla="*/ 5160971 h 7503011"/>
              <a:gd name="connsiteX54" fmla="*/ 851535 w 2786124"/>
              <a:gd name="connsiteY54" fmla="*/ 3755555 h 7503011"/>
              <a:gd name="connsiteX55" fmla="*/ 1084502 w 2786124"/>
              <a:gd name="connsiteY55" fmla="*/ 3289623 h 7503011"/>
              <a:gd name="connsiteX56" fmla="*/ 1699531 w 2786124"/>
              <a:gd name="connsiteY56" fmla="*/ 3289623 h 7503011"/>
              <a:gd name="connsiteX57" fmla="*/ 1932497 w 2786124"/>
              <a:gd name="connsiteY57" fmla="*/ 3755555 h 7503011"/>
              <a:gd name="connsiteX58" fmla="*/ 1699531 w 2786124"/>
              <a:gd name="connsiteY58" fmla="*/ 4221487 h 7503011"/>
              <a:gd name="connsiteX59" fmla="*/ 1084502 w 2786124"/>
              <a:gd name="connsiteY59" fmla="*/ 4221487 h 7503011"/>
              <a:gd name="connsiteX60" fmla="*/ 851535 w 2786124"/>
              <a:gd name="connsiteY60" fmla="*/ 2816071 h 7503011"/>
              <a:gd name="connsiteX61" fmla="*/ 1084501 w 2786124"/>
              <a:gd name="connsiteY61" fmla="*/ 2350139 h 7503011"/>
              <a:gd name="connsiteX62" fmla="*/ 1699531 w 2786124"/>
              <a:gd name="connsiteY62" fmla="*/ 2350139 h 7503011"/>
              <a:gd name="connsiteX63" fmla="*/ 1932497 w 2786124"/>
              <a:gd name="connsiteY63" fmla="*/ 2816071 h 7503011"/>
              <a:gd name="connsiteX64" fmla="*/ 1699531 w 2786124"/>
              <a:gd name="connsiteY64" fmla="*/ 3282003 h 7503011"/>
              <a:gd name="connsiteX65" fmla="*/ 1084501 w 2786124"/>
              <a:gd name="connsiteY65" fmla="*/ 3282003 h 7503011"/>
              <a:gd name="connsiteX66" fmla="*/ 851535 w 2786124"/>
              <a:gd name="connsiteY66" fmla="*/ 1876587 h 7503011"/>
              <a:gd name="connsiteX67" fmla="*/ 1084501 w 2786124"/>
              <a:gd name="connsiteY67" fmla="*/ 1410655 h 7503011"/>
              <a:gd name="connsiteX68" fmla="*/ 1699531 w 2786124"/>
              <a:gd name="connsiteY68" fmla="*/ 1410655 h 7503011"/>
              <a:gd name="connsiteX69" fmla="*/ 1932497 w 2786124"/>
              <a:gd name="connsiteY69" fmla="*/ 1876587 h 7503011"/>
              <a:gd name="connsiteX70" fmla="*/ 1699531 w 2786124"/>
              <a:gd name="connsiteY70" fmla="*/ 2342519 h 7503011"/>
              <a:gd name="connsiteX71" fmla="*/ 1084501 w 2786124"/>
              <a:gd name="connsiteY71" fmla="*/ 2342519 h 7503011"/>
              <a:gd name="connsiteX72" fmla="*/ 851535 w 2786124"/>
              <a:gd name="connsiteY72" fmla="*/ 937103 h 7503011"/>
              <a:gd name="connsiteX73" fmla="*/ 1084501 w 2786124"/>
              <a:gd name="connsiteY73" fmla="*/ 471171 h 7503011"/>
              <a:gd name="connsiteX74" fmla="*/ 1699531 w 2786124"/>
              <a:gd name="connsiteY74" fmla="*/ 471171 h 7503011"/>
              <a:gd name="connsiteX75" fmla="*/ 1932497 w 2786124"/>
              <a:gd name="connsiteY75" fmla="*/ 937103 h 7503011"/>
              <a:gd name="connsiteX76" fmla="*/ 1699531 w 2786124"/>
              <a:gd name="connsiteY76" fmla="*/ 1403035 h 7503011"/>
              <a:gd name="connsiteX77" fmla="*/ 1084501 w 2786124"/>
              <a:gd name="connsiteY77" fmla="*/ 1403035 h 7503011"/>
              <a:gd name="connsiteX78" fmla="*/ 0 w 2786124"/>
              <a:gd name="connsiteY78" fmla="*/ 465932 h 7503011"/>
              <a:gd name="connsiteX79" fmla="*/ 232967 w 2786124"/>
              <a:gd name="connsiteY79" fmla="*/ 0 h 7503011"/>
              <a:gd name="connsiteX80" fmla="*/ 847997 w 2786124"/>
              <a:gd name="connsiteY80" fmla="*/ 0 h 7503011"/>
              <a:gd name="connsiteX81" fmla="*/ 1080962 w 2786124"/>
              <a:gd name="connsiteY81" fmla="*/ 465932 h 7503011"/>
              <a:gd name="connsiteX82" fmla="*/ 847997 w 2786124"/>
              <a:gd name="connsiteY82" fmla="*/ 931864 h 7503011"/>
              <a:gd name="connsiteX83" fmla="*/ 232967 w 2786124"/>
              <a:gd name="connsiteY83" fmla="*/ 931864 h 7503011"/>
              <a:gd name="connsiteX84" fmla="*/ 0 w 2786124"/>
              <a:gd name="connsiteY84" fmla="*/ 1405416 h 7503011"/>
              <a:gd name="connsiteX85" fmla="*/ 232967 w 2786124"/>
              <a:gd name="connsiteY85" fmla="*/ 939484 h 7503011"/>
              <a:gd name="connsiteX86" fmla="*/ 847997 w 2786124"/>
              <a:gd name="connsiteY86" fmla="*/ 939484 h 7503011"/>
              <a:gd name="connsiteX87" fmla="*/ 1080962 w 2786124"/>
              <a:gd name="connsiteY87" fmla="*/ 1405416 h 7503011"/>
              <a:gd name="connsiteX88" fmla="*/ 847997 w 2786124"/>
              <a:gd name="connsiteY88" fmla="*/ 1871348 h 7503011"/>
              <a:gd name="connsiteX89" fmla="*/ 232967 w 2786124"/>
              <a:gd name="connsiteY89" fmla="*/ 1871348 h 7503011"/>
              <a:gd name="connsiteX90" fmla="*/ 0 w 2786124"/>
              <a:gd name="connsiteY90" fmla="*/ 2344900 h 7503011"/>
              <a:gd name="connsiteX91" fmla="*/ 232967 w 2786124"/>
              <a:gd name="connsiteY91" fmla="*/ 1878968 h 7503011"/>
              <a:gd name="connsiteX92" fmla="*/ 847997 w 2786124"/>
              <a:gd name="connsiteY92" fmla="*/ 1878968 h 7503011"/>
              <a:gd name="connsiteX93" fmla="*/ 1080962 w 2786124"/>
              <a:gd name="connsiteY93" fmla="*/ 2344900 h 7503011"/>
              <a:gd name="connsiteX94" fmla="*/ 847997 w 2786124"/>
              <a:gd name="connsiteY94" fmla="*/ 2810832 h 7503011"/>
              <a:gd name="connsiteX95" fmla="*/ 232967 w 2786124"/>
              <a:gd name="connsiteY95" fmla="*/ 2810832 h 7503011"/>
              <a:gd name="connsiteX96" fmla="*/ 0 w 2786124"/>
              <a:gd name="connsiteY96" fmla="*/ 3284384 h 7503011"/>
              <a:gd name="connsiteX97" fmla="*/ 232967 w 2786124"/>
              <a:gd name="connsiteY97" fmla="*/ 2818452 h 7503011"/>
              <a:gd name="connsiteX98" fmla="*/ 847997 w 2786124"/>
              <a:gd name="connsiteY98" fmla="*/ 2818452 h 7503011"/>
              <a:gd name="connsiteX99" fmla="*/ 1080962 w 2786124"/>
              <a:gd name="connsiteY99" fmla="*/ 3284384 h 7503011"/>
              <a:gd name="connsiteX100" fmla="*/ 847997 w 2786124"/>
              <a:gd name="connsiteY100" fmla="*/ 3750316 h 7503011"/>
              <a:gd name="connsiteX101" fmla="*/ 232967 w 2786124"/>
              <a:gd name="connsiteY101" fmla="*/ 3750316 h 7503011"/>
              <a:gd name="connsiteX102" fmla="*/ 0 w 2786124"/>
              <a:gd name="connsiteY102" fmla="*/ 4223868 h 7503011"/>
              <a:gd name="connsiteX103" fmla="*/ 232967 w 2786124"/>
              <a:gd name="connsiteY103" fmla="*/ 3757936 h 7503011"/>
              <a:gd name="connsiteX104" fmla="*/ 847997 w 2786124"/>
              <a:gd name="connsiteY104" fmla="*/ 3757936 h 7503011"/>
              <a:gd name="connsiteX105" fmla="*/ 1080962 w 2786124"/>
              <a:gd name="connsiteY105" fmla="*/ 4223868 h 7503011"/>
              <a:gd name="connsiteX106" fmla="*/ 847997 w 2786124"/>
              <a:gd name="connsiteY106" fmla="*/ 4689800 h 7503011"/>
              <a:gd name="connsiteX107" fmla="*/ 232967 w 2786124"/>
              <a:gd name="connsiteY107" fmla="*/ 4689800 h 7503011"/>
              <a:gd name="connsiteX108" fmla="*/ 0 w 2786124"/>
              <a:gd name="connsiteY108" fmla="*/ 5163352 h 7503011"/>
              <a:gd name="connsiteX109" fmla="*/ 232967 w 2786124"/>
              <a:gd name="connsiteY109" fmla="*/ 4697420 h 7503011"/>
              <a:gd name="connsiteX110" fmla="*/ 847997 w 2786124"/>
              <a:gd name="connsiteY110" fmla="*/ 4697420 h 7503011"/>
              <a:gd name="connsiteX111" fmla="*/ 1080962 w 2786124"/>
              <a:gd name="connsiteY111" fmla="*/ 5163352 h 7503011"/>
              <a:gd name="connsiteX112" fmla="*/ 847997 w 2786124"/>
              <a:gd name="connsiteY112" fmla="*/ 5629282 h 7503011"/>
              <a:gd name="connsiteX113" fmla="*/ 232967 w 2786124"/>
              <a:gd name="connsiteY113" fmla="*/ 5629282 h 7503011"/>
              <a:gd name="connsiteX114" fmla="*/ 0 w 2786124"/>
              <a:gd name="connsiteY114" fmla="*/ 6102835 h 7503011"/>
              <a:gd name="connsiteX115" fmla="*/ 232967 w 2786124"/>
              <a:gd name="connsiteY115" fmla="*/ 5636903 h 7503011"/>
              <a:gd name="connsiteX116" fmla="*/ 847997 w 2786124"/>
              <a:gd name="connsiteY116" fmla="*/ 5636903 h 7503011"/>
              <a:gd name="connsiteX117" fmla="*/ 1080962 w 2786124"/>
              <a:gd name="connsiteY117" fmla="*/ 6102835 h 7503011"/>
              <a:gd name="connsiteX118" fmla="*/ 847997 w 2786124"/>
              <a:gd name="connsiteY118" fmla="*/ 6568766 h 7503011"/>
              <a:gd name="connsiteX119" fmla="*/ 232967 w 2786124"/>
              <a:gd name="connsiteY119" fmla="*/ 6568766 h 7503011"/>
              <a:gd name="connsiteX120" fmla="*/ 0 w 2786124"/>
              <a:gd name="connsiteY120" fmla="*/ 7037078 h 7503011"/>
              <a:gd name="connsiteX121" fmla="*/ 232967 w 2786124"/>
              <a:gd name="connsiteY121" fmla="*/ 6571147 h 7503011"/>
              <a:gd name="connsiteX122" fmla="*/ 847997 w 2786124"/>
              <a:gd name="connsiteY122" fmla="*/ 6571147 h 7503011"/>
              <a:gd name="connsiteX123" fmla="*/ 1080962 w 2786124"/>
              <a:gd name="connsiteY123" fmla="*/ 7037078 h 7503011"/>
              <a:gd name="connsiteX124" fmla="*/ 847997 w 2786124"/>
              <a:gd name="connsiteY124" fmla="*/ 7503011 h 7503011"/>
              <a:gd name="connsiteX125" fmla="*/ 232967 w 2786124"/>
              <a:gd name="connsiteY125" fmla="*/ 7503011 h 75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786124" h="7503011">
                <a:moveTo>
                  <a:pt x="1705162" y="1403035"/>
                </a:moveTo>
                <a:lnTo>
                  <a:pt x="1938128" y="937103"/>
                </a:lnTo>
                <a:lnTo>
                  <a:pt x="2553158" y="937103"/>
                </a:lnTo>
                <a:lnTo>
                  <a:pt x="2786124" y="1403035"/>
                </a:lnTo>
                <a:lnTo>
                  <a:pt x="2553158" y="1868967"/>
                </a:lnTo>
                <a:lnTo>
                  <a:pt x="1938128" y="1868967"/>
                </a:lnTo>
                <a:close/>
                <a:moveTo>
                  <a:pt x="1705162" y="2342519"/>
                </a:moveTo>
                <a:lnTo>
                  <a:pt x="1938128" y="1876587"/>
                </a:lnTo>
                <a:lnTo>
                  <a:pt x="2553158" y="1876587"/>
                </a:lnTo>
                <a:lnTo>
                  <a:pt x="2786124" y="2342519"/>
                </a:lnTo>
                <a:lnTo>
                  <a:pt x="2553158" y="2808451"/>
                </a:lnTo>
                <a:lnTo>
                  <a:pt x="1938128" y="2808451"/>
                </a:lnTo>
                <a:close/>
                <a:moveTo>
                  <a:pt x="1705162" y="3282003"/>
                </a:moveTo>
                <a:lnTo>
                  <a:pt x="1938128" y="2816071"/>
                </a:lnTo>
                <a:lnTo>
                  <a:pt x="2553158" y="2816071"/>
                </a:lnTo>
                <a:lnTo>
                  <a:pt x="2786124" y="3282003"/>
                </a:lnTo>
                <a:lnTo>
                  <a:pt x="2553158" y="3747935"/>
                </a:lnTo>
                <a:lnTo>
                  <a:pt x="1938128" y="3747935"/>
                </a:lnTo>
                <a:close/>
                <a:moveTo>
                  <a:pt x="1705162" y="4221487"/>
                </a:moveTo>
                <a:lnTo>
                  <a:pt x="1938128" y="3755555"/>
                </a:lnTo>
                <a:lnTo>
                  <a:pt x="2553158" y="3755555"/>
                </a:lnTo>
                <a:lnTo>
                  <a:pt x="2786124" y="4221487"/>
                </a:lnTo>
                <a:lnTo>
                  <a:pt x="2553158" y="4687419"/>
                </a:lnTo>
                <a:lnTo>
                  <a:pt x="1938128" y="4687419"/>
                </a:lnTo>
                <a:close/>
                <a:moveTo>
                  <a:pt x="1705162" y="5160971"/>
                </a:moveTo>
                <a:lnTo>
                  <a:pt x="1938128" y="4695039"/>
                </a:lnTo>
                <a:lnTo>
                  <a:pt x="2553158" y="4695039"/>
                </a:lnTo>
                <a:lnTo>
                  <a:pt x="2786124" y="5160971"/>
                </a:lnTo>
                <a:lnTo>
                  <a:pt x="2553158" y="5626903"/>
                </a:lnTo>
                <a:lnTo>
                  <a:pt x="1938128" y="5626903"/>
                </a:lnTo>
                <a:close/>
                <a:moveTo>
                  <a:pt x="1705162" y="6095216"/>
                </a:moveTo>
                <a:lnTo>
                  <a:pt x="1938128" y="5629284"/>
                </a:lnTo>
                <a:lnTo>
                  <a:pt x="2553158" y="5629284"/>
                </a:lnTo>
                <a:lnTo>
                  <a:pt x="2786124" y="6095216"/>
                </a:lnTo>
                <a:lnTo>
                  <a:pt x="2553158" y="6561148"/>
                </a:lnTo>
                <a:lnTo>
                  <a:pt x="1938128" y="6561148"/>
                </a:lnTo>
                <a:close/>
                <a:moveTo>
                  <a:pt x="851535" y="6568766"/>
                </a:moveTo>
                <a:lnTo>
                  <a:pt x="1084502" y="6102836"/>
                </a:lnTo>
                <a:lnTo>
                  <a:pt x="1699531" y="6102836"/>
                </a:lnTo>
                <a:lnTo>
                  <a:pt x="1932497" y="6568766"/>
                </a:lnTo>
                <a:lnTo>
                  <a:pt x="1699531" y="7034699"/>
                </a:lnTo>
                <a:lnTo>
                  <a:pt x="1084502" y="7034699"/>
                </a:lnTo>
                <a:close/>
                <a:moveTo>
                  <a:pt x="851535" y="5634522"/>
                </a:moveTo>
                <a:lnTo>
                  <a:pt x="1084502" y="5168591"/>
                </a:lnTo>
                <a:lnTo>
                  <a:pt x="1699531" y="5168591"/>
                </a:lnTo>
                <a:lnTo>
                  <a:pt x="1932497" y="5634522"/>
                </a:lnTo>
                <a:lnTo>
                  <a:pt x="1699531" y="6100454"/>
                </a:lnTo>
                <a:lnTo>
                  <a:pt x="1084502" y="6100454"/>
                </a:lnTo>
                <a:close/>
                <a:moveTo>
                  <a:pt x="851535" y="4695039"/>
                </a:moveTo>
                <a:lnTo>
                  <a:pt x="1084502" y="4229107"/>
                </a:lnTo>
                <a:lnTo>
                  <a:pt x="1699531" y="4229107"/>
                </a:lnTo>
                <a:lnTo>
                  <a:pt x="1932497" y="4695039"/>
                </a:lnTo>
                <a:lnTo>
                  <a:pt x="1699531" y="5160971"/>
                </a:lnTo>
                <a:lnTo>
                  <a:pt x="1084502" y="5160971"/>
                </a:lnTo>
                <a:close/>
                <a:moveTo>
                  <a:pt x="851535" y="3755555"/>
                </a:moveTo>
                <a:lnTo>
                  <a:pt x="1084502" y="3289623"/>
                </a:lnTo>
                <a:lnTo>
                  <a:pt x="1699531" y="3289623"/>
                </a:lnTo>
                <a:lnTo>
                  <a:pt x="1932497" y="3755555"/>
                </a:lnTo>
                <a:lnTo>
                  <a:pt x="1699531" y="4221487"/>
                </a:lnTo>
                <a:lnTo>
                  <a:pt x="1084502" y="4221487"/>
                </a:lnTo>
                <a:close/>
                <a:moveTo>
                  <a:pt x="851535" y="2816071"/>
                </a:moveTo>
                <a:lnTo>
                  <a:pt x="1084501" y="2350139"/>
                </a:lnTo>
                <a:lnTo>
                  <a:pt x="1699531" y="2350139"/>
                </a:lnTo>
                <a:lnTo>
                  <a:pt x="1932497" y="2816071"/>
                </a:lnTo>
                <a:lnTo>
                  <a:pt x="1699531" y="3282003"/>
                </a:lnTo>
                <a:lnTo>
                  <a:pt x="1084501" y="3282003"/>
                </a:lnTo>
                <a:close/>
                <a:moveTo>
                  <a:pt x="851535" y="1876587"/>
                </a:moveTo>
                <a:lnTo>
                  <a:pt x="1084501" y="1410655"/>
                </a:lnTo>
                <a:lnTo>
                  <a:pt x="1699531" y="1410655"/>
                </a:lnTo>
                <a:lnTo>
                  <a:pt x="1932497" y="1876587"/>
                </a:lnTo>
                <a:lnTo>
                  <a:pt x="1699531" y="2342519"/>
                </a:lnTo>
                <a:lnTo>
                  <a:pt x="1084501" y="2342519"/>
                </a:lnTo>
                <a:close/>
                <a:moveTo>
                  <a:pt x="851535" y="937103"/>
                </a:moveTo>
                <a:lnTo>
                  <a:pt x="1084501" y="471171"/>
                </a:lnTo>
                <a:lnTo>
                  <a:pt x="1699531" y="471171"/>
                </a:lnTo>
                <a:lnTo>
                  <a:pt x="1932497" y="937103"/>
                </a:lnTo>
                <a:lnTo>
                  <a:pt x="1699531" y="1403035"/>
                </a:lnTo>
                <a:lnTo>
                  <a:pt x="1084501" y="1403035"/>
                </a:lnTo>
                <a:close/>
                <a:moveTo>
                  <a:pt x="0" y="465932"/>
                </a:moveTo>
                <a:lnTo>
                  <a:pt x="232967" y="0"/>
                </a:lnTo>
                <a:lnTo>
                  <a:pt x="847997" y="0"/>
                </a:lnTo>
                <a:lnTo>
                  <a:pt x="1080962" y="465932"/>
                </a:lnTo>
                <a:lnTo>
                  <a:pt x="847997" y="931864"/>
                </a:lnTo>
                <a:lnTo>
                  <a:pt x="232967" y="931864"/>
                </a:lnTo>
                <a:close/>
                <a:moveTo>
                  <a:pt x="0" y="1405416"/>
                </a:moveTo>
                <a:lnTo>
                  <a:pt x="232967" y="939484"/>
                </a:lnTo>
                <a:lnTo>
                  <a:pt x="847997" y="939484"/>
                </a:lnTo>
                <a:lnTo>
                  <a:pt x="1080962" y="1405416"/>
                </a:lnTo>
                <a:lnTo>
                  <a:pt x="847997" y="1871348"/>
                </a:lnTo>
                <a:lnTo>
                  <a:pt x="232967" y="1871348"/>
                </a:lnTo>
                <a:close/>
                <a:moveTo>
                  <a:pt x="0" y="2344900"/>
                </a:moveTo>
                <a:lnTo>
                  <a:pt x="232967" y="1878968"/>
                </a:lnTo>
                <a:lnTo>
                  <a:pt x="847997" y="1878968"/>
                </a:lnTo>
                <a:lnTo>
                  <a:pt x="1080962" y="2344900"/>
                </a:lnTo>
                <a:lnTo>
                  <a:pt x="847997" y="2810832"/>
                </a:lnTo>
                <a:lnTo>
                  <a:pt x="232967" y="2810832"/>
                </a:lnTo>
                <a:close/>
                <a:moveTo>
                  <a:pt x="0" y="3284384"/>
                </a:moveTo>
                <a:lnTo>
                  <a:pt x="232967" y="2818452"/>
                </a:lnTo>
                <a:lnTo>
                  <a:pt x="847997" y="2818452"/>
                </a:lnTo>
                <a:lnTo>
                  <a:pt x="1080962" y="3284384"/>
                </a:lnTo>
                <a:lnTo>
                  <a:pt x="847997" y="3750316"/>
                </a:lnTo>
                <a:lnTo>
                  <a:pt x="232967" y="3750316"/>
                </a:lnTo>
                <a:close/>
                <a:moveTo>
                  <a:pt x="0" y="4223868"/>
                </a:moveTo>
                <a:lnTo>
                  <a:pt x="232967" y="3757936"/>
                </a:lnTo>
                <a:lnTo>
                  <a:pt x="847997" y="3757936"/>
                </a:lnTo>
                <a:lnTo>
                  <a:pt x="1080962" y="4223868"/>
                </a:lnTo>
                <a:lnTo>
                  <a:pt x="847997" y="4689800"/>
                </a:lnTo>
                <a:lnTo>
                  <a:pt x="232967" y="4689800"/>
                </a:lnTo>
                <a:close/>
                <a:moveTo>
                  <a:pt x="0" y="5163352"/>
                </a:moveTo>
                <a:lnTo>
                  <a:pt x="232967" y="4697420"/>
                </a:lnTo>
                <a:lnTo>
                  <a:pt x="847997" y="4697420"/>
                </a:lnTo>
                <a:lnTo>
                  <a:pt x="1080962" y="5163352"/>
                </a:lnTo>
                <a:lnTo>
                  <a:pt x="847997" y="5629282"/>
                </a:lnTo>
                <a:lnTo>
                  <a:pt x="232967" y="5629282"/>
                </a:lnTo>
                <a:close/>
                <a:moveTo>
                  <a:pt x="0" y="6102835"/>
                </a:moveTo>
                <a:lnTo>
                  <a:pt x="232967" y="5636903"/>
                </a:lnTo>
                <a:lnTo>
                  <a:pt x="847997" y="5636903"/>
                </a:lnTo>
                <a:lnTo>
                  <a:pt x="1080962" y="6102835"/>
                </a:lnTo>
                <a:lnTo>
                  <a:pt x="847997" y="6568766"/>
                </a:lnTo>
                <a:lnTo>
                  <a:pt x="232967" y="6568766"/>
                </a:lnTo>
                <a:close/>
                <a:moveTo>
                  <a:pt x="0" y="7037078"/>
                </a:moveTo>
                <a:lnTo>
                  <a:pt x="232967" y="6571147"/>
                </a:lnTo>
                <a:lnTo>
                  <a:pt x="847997" y="6571147"/>
                </a:lnTo>
                <a:lnTo>
                  <a:pt x="1080962" y="7037078"/>
                </a:lnTo>
                <a:lnTo>
                  <a:pt x="847997" y="7503011"/>
                </a:lnTo>
                <a:lnTo>
                  <a:pt x="232967" y="7503011"/>
                </a:lnTo>
                <a:close/>
              </a:path>
            </a:pathLst>
          </a:custGeom>
          <a:noFill/>
          <a:ln w="6350">
            <a:gradFill flip="none" rotWithShape="1">
              <a:gsLst>
                <a:gs pos="0">
                  <a:schemeClr val="bg1">
                    <a:alpha val="20000"/>
                  </a:schemeClr>
                </a:gs>
                <a:gs pos="100000">
                  <a:schemeClr val="bg1">
                    <a:alpha val="0"/>
                  </a:schemeClr>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任意多边形: 形状 187"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F89A23F7-190D-4F7A-94D6-5CF2FDF20141}"/>
              </a:ext>
            </a:extLst>
          </p:cNvPr>
          <p:cNvSpPr/>
          <p:nvPr/>
        </p:nvSpPr>
        <p:spPr>
          <a:xfrm flipH="1">
            <a:off x="10032297" y="-322506"/>
            <a:ext cx="2786124" cy="7503011"/>
          </a:xfrm>
          <a:custGeom>
            <a:avLst/>
            <a:gdLst>
              <a:gd name="connsiteX0" fmla="*/ 1705162 w 2786124"/>
              <a:gd name="connsiteY0" fmla="*/ 1403035 h 7503011"/>
              <a:gd name="connsiteX1" fmla="*/ 1938128 w 2786124"/>
              <a:gd name="connsiteY1" fmla="*/ 937103 h 7503011"/>
              <a:gd name="connsiteX2" fmla="*/ 2553158 w 2786124"/>
              <a:gd name="connsiteY2" fmla="*/ 937103 h 7503011"/>
              <a:gd name="connsiteX3" fmla="*/ 2786124 w 2786124"/>
              <a:gd name="connsiteY3" fmla="*/ 1403035 h 7503011"/>
              <a:gd name="connsiteX4" fmla="*/ 2553158 w 2786124"/>
              <a:gd name="connsiteY4" fmla="*/ 1868967 h 7503011"/>
              <a:gd name="connsiteX5" fmla="*/ 1938128 w 2786124"/>
              <a:gd name="connsiteY5" fmla="*/ 1868967 h 7503011"/>
              <a:gd name="connsiteX6" fmla="*/ 1705162 w 2786124"/>
              <a:gd name="connsiteY6" fmla="*/ 2342519 h 7503011"/>
              <a:gd name="connsiteX7" fmla="*/ 1938128 w 2786124"/>
              <a:gd name="connsiteY7" fmla="*/ 1876587 h 7503011"/>
              <a:gd name="connsiteX8" fmla="*/ 2553158 w 2786124"/>
              <a:gd name="connsiteY8" fmla="*/ 1876587 h 7503011"/>
              <a:gd name="connsiteX9" fmla="*/ 2786124 w 2786124"/>
              <a:gd name="connsiteY9" fmla="*/ 2342519 h 7503011"/>
              <a:gd name="connsiteX10" fmla="*/ 2553158 w 2786124"/>
              <a:gd name="connsiteY10" fmla="*/ 2808451 h 7503011"/>
              <a:gd name="connsiteX11" fmla="*/ 1938128 w 2786124"/>
              <a:gd name="connsiteY11" fmla="*/ 2808451 h 7503011"/>
              <a:gd name="connsiteX12" fmla="*/ 1705162 w 2786124"/>
              <a:gd name="connsiteY12" fmla="*/ 3282003 h 7503011"/>
              <a:gd name="connsiteX13" fmla="*/ 1938128 w 2786124"/>
              <a:gd name="connsiteY13" fmla="*/ 2816071 h 7503011"/>
              <a:gd name="connsiteX14" fmla="*/ 2553158 w 2786124"/>
              <a:gd name="connsiteY14" fmla="*/ 2816071 h 7503011"/>
              <a:gd name="connsiteX15" fmla="*/ 2786124 w 2786124"/>
              <a:gd name="connsiteY15" fmla="*/ 3282003 h 7503011"/>
              <a:gd name="connsiteX16" fmla="*/ 2553158 w 2786124"/>
              <a:gd name="connsiteY16" fmla="*/ 3747935 h 7503011"/>
              <a:gd name="connsiteX17" fmla="*/ 1938128 w 2786124"/>
              <a:gd name="connsiteY17" fmla="*/ 3747935 h 7503011"/>
              <a:gd name="connsiteX18" fmla="*/ 1705162 w 2786124"/>
              <a:gd name="connsiteY18" fmla="*/ 4221487 h 7503011"/>
              <a:gd name="connsiteX19" fmla="*/ 1938128 w 2786124"/>
              <a:gd name="connsiteY19" fmla="*/ 3755555 h 7503011"/>
              <a:gd name="connsiteX20" fmla="*/ 2553158 w 2786124"/>
              <a:gd name="connsiteY20" fmla="*/ 3755555 h 7503011"/>
              <a:gd name="connsiteX21" fmla="*/ 2786124 w 2786124"/>
              <a:gd name="connsiteY21" fmla="*/ 4221487 h 7503011"/>
              <a:gd name="connsiteX22" fmla="*/ 2553158 w 2786124"/>
              <a:gd name="connsiteY22" fmla="*/ 4687419 h 7503011"/>
              <a:gd name="connsiteX23" fmla="*/ 1938128 w 2786124"/>
              <a:gd name="connsiteY23" fmla="*/ 4687419 h 7503011"/>
              <a:gd name="connsiteX24" fmla="*/ 1705162 w 2786124"/>
              <a:gd name="connsiteY24" fmla="*/ 5160971 h 7503011"/>
              <a:gd name="connsiteX25" fmla="*/ 1938128 w 2786124"/>
              <a:gd name="connsiteY25" fmla="*/ 4695039 h 7503011"/>
              <a:gd name="connsiteX26" fmla="*/ 2553158 w 2786124"/>
              <a:gd name="connsiteY26" fmla="*/ 4695039 h 7503011"/>
              <a:gd name="connsiteX27" fmla="*/ 2786124 w 2786124"/>
              <a:gd name="connsiteY27" fmla="*/ 5160971 h 7503011"/>
              <a:gd name="connsiteX28" fmla="*/ 2553158 w 2786124"/>
              <a:gd name="connsiteY28" fmla="*/ 5626903 h 7503011"/>
              <a:gd name="connsiteX29" fmla="*/ 1938128 w 2786124"/>
              <a:gd name="connsiteY29" fmla="*/ 5626903 h 7503011"/>
              <a:gd name="connsiteX30" fmla="*/ 1705162 w 2786124"/>
              <a:gd name="connsiteY30" fmla="*/ 6095216 h 7503011"/>
              <a:gd name="connsiteX31" fmla="*/ 1938128 w 2786124"/>
              <a:gd name="connsiteY31" fmla="*/ 5629284 h 7503011"/>
              <a:gd name="connsiteX32" fmla="*/ 2553158 w 2786124"/>
              <a:gd name="connsiteY32" fmla="*/ 5629284 h 7503011"/>
              <a:gd name="connsiteX33" fmla="*/ 2786124 w 2786124"/>
              <a:gd name="connsiteY33" fmla="*/ 6095216 h 7503011"/>
              <a:gd name="connsiteX34" fmla="*/ 2553158 w 2786124"/>
              <a:gd name="connsiteY34" fmla="*/ 6561148 h 7503011"/>
              <a:gd name="connsiteX35" fmla="*/ 1938128 w 2786124"/>
              <a:gd name="connsiteY35" fmla="*/ 6561148 h 7503011"/>
              <a:gd name="connsiteX36" fmla="*/ 851535 w 2786124"/>
              <a:gd name="connsiteY36" fmla="*/ 6568766 h 7503011"/>
              <a:gd name="connsiteX37" fmla="*/ 1084502 w 2786124"/>
              <a:gd name="connsiteY37" fmla="*/ 6102836 h 7503011"/>
              <a:gd name="connsiteX38" fmla="*/ 1699531 w 2786124"/>
              <a:gd name="connsiteY38" fmla="*/ 6102836 h 7503011"/>
              <a:gd name="connsiteX39" fmla="*/ 1932497 w 2786124"/>
              <a:gd name="connsiteY39" fmla="*/ 6568766 h 7503011"/>
              <a:gd name="connsiteX40" fmla="*/ 1699531 w 2786124"/>
              <a:gd name="connsiteY40" fmla="*/ 7034699 h 7503011"/>
              <a:gd name="connsiteX41" fmla="*/ 1084502 w 2786124"/>
              <a:gd name="connsiteY41" fmla="*/ 7034699 h 7503011"/>
              <a:gd name="connsiteX42" fmla="*/ 851535 w 2786124"/>
              <a:gd name="connsiteY42" fmla="*/ 5634522 h 7503011"/>
              <a:gd name="connsiteX43" fmla="*/ 1084502 w 2786124"/>
              <a:gd name="connsiteY43" fmla="*/ 5168591 h 7503011"/>
              <a:gd name="connsiteX44" fmla="*/ 1699531 w 2786124"/>
              <a:gd name="connsiteY44" fmla="*/ 5168591 h 7503011"/>
              <a:gd name="connsiteX45" fmla="*/ 1932497 w 2786124"/>
              <a:gd name="connsiteY45" fmla="*/ 5634522 h 7503011"/>
              <a:gd name="connsiteX46" fmla="*/ 1699531 w 2786124"/>
              <a:gd name="connsiteY46" fmla="*/ 6100454 h 7503011"/>
              <a:gd name="connsiteX47" fmla="*/ 1084502 w 2786124"/>
              <a:gd name="connsiteY47" fmla="*/ 6100454 h 7503011"/>
              <a:gd name="connsiteX48" fmla="*/ 851535 w 2786124"/>
              <a:gd name="connsiteY48" fmla="*/ 4695039 h 7503011"/>
              <a:gd name="connsiteX49" fmla="*/ 1084502 w 2786124"/>
              <a:gd name="connsiteY49" fmla="*/ 4229107 h 7503011"/>
              <a:gd name="connsiteX50" fmla="*/ 1699531 w 2786124"/>
              <a:gd name="connsiteY50" fmla="*/ 4229107 h 7503011"/>
              <a:gd name="connsiteX51" fmla="*/ 1932497 w 2786124"/>
              <a:gd name="connsiteY51" fmla="*/ 4695039 h 7503011"/>
              <a:gd name="connsiteX52" fmla="*/ 1699531 w 2786124"/>
              <a:gd name="connsiteY52" fmla="*/ 5160971 h 7503011"/>
              <a:gd name="connsiteX53" fmla="*/ 1084502 w 2786124"/>
              <a:gd name="connsiteY53" fmla="*/ 5160971 h 7503011"/>
              <a:gd name="connsiteX54" fmla="*/ 851535 w 2786124"/>
              <a:gd name="connsiteY54" fmla="*/ 3755555 h 7503011"/>
              <a:gd name="connsiteX55" fmla="*/ 1084502 w 2786124"/>
              <a:gd name="connsiteY55" fmla="*/ 3289623 h 7503011"/>
              <a:gd name="connsiteX56" fmla="*/ 1699531 w 2786124"/>
              <a:gd name="connsiteY56" fmla="*/ 3289623 h 7503011"/>
              <a:gd name="connsiteX57" fmla="*/ 1932497 w 2786124"/>
              <a:gd name="connsiteY57" fmla="*/ 3755555 h 7503011"/>
              <a:gd name="connsiteX58" fmla="*/ 1699531 w 2786124"/>
              <a:gd name="connsiteY58" fmla="*/ 4221487 h 7503011"/>
              <a:gd name="connsiteX59" fmla="*/ 1084502 w 2786124"/>
              <a:gd name="connsiteY59" fmla="*/ 4221487 h 7503011"/>
              <a:gd name="connsiteX60" fmla="*/ 851535 w 2786124"/>
              <a:gd name="connsiteY60" fmla="*/ 2816071 h 7503011"/>
              <a:gd name="connsiteX61" fmla="*/ 1084501 w 2786124"/>
              <a:gd name="connsiteY61" fmla="*/ 2350139 h 7503011"/>
              <a:gd name="connsiteX62" fmla="*/ 1699531 w 2786124"/>
              <a:gd name="connsiteY62" fmla="*/ 2350139 h 7503011"/>
              <a:gd name="connsiteX63" fmla="*/ 1932497 w 2786124"/>
              <a:gd name="connsiteY63" fmla="*/ 2816071 h 7503011"/>
              <a:gd name="connsiteX64" fmla="*/ 1699531 w 2786124"/>
              <a:gd name="connsiteY64" fmla="*/ 3282003 h 7503011"/>
              <a:gd name="connsiteX65" fmla="*/ 1084501 w 2786124"/>
              <a:gd name="connsiteY65" fmla="*/ 3282003 h 7503011"/>
              <a:gd name="connsiteX66" fmla="*/ 851535 w 2786124"/>
              <a:gd name="connsiteY66" fmla="*/ 1876587 h 7503011"/>
              <a:gd name="connsiteX67" fmla="*/ 1084501 w 2786124"/>
              <a:gd name="connsiteY67" fmla="*/ 1410655 h 7503011"/>
              <a:gd name="connsiteX68" fmla="*/ 1699531 w 2786124"/>
              <a:gd name="connsiteY68" fmla="*/ 1410655 h 7503011"/>
              <a:gd name="connsiteX69" fmla="*/ 1932497 w 2786124"/>
              <a:gd name="connsiteY69" fmla="*/ 1876587 h 7503011"/>
              <a:gd name="connsiteX70" fmla="*/ 1699531 w 2786124"/>
              <a:gd name="connsiteY70" fmla="*/ 2342519 h 7503011"/>
              <a:gd name="connsiteX71" fmla="*/ 1084501 w 2786124"/>
              <a:gd name="connsiteY71" fmla="*/ 2342519 h 7503011"/>
              <a:gd name="connsiteX72" fmla="*/ 851535 w 2786124"/>
              <a:gd name="connsiteY72" fmla="*/ 937103 h 7503011"/>
              <a:gd name="connsiteX73" fmla="*/ 1084501 w 2786124"/>
              <a:gd name="connsiteY73" fmla="*/ 471171 h 7503011"/>
              <a:gd name="connsiteX74" fmla="*/ 1699531 w 2786124"/>
              <a:gd name="connsiteY74" fmla="*/ 471171 h 7503011"/>
              <a:gd name="connsiteX75" fmla="*/ 1932497 w 2786124"/>
              <a:gd name="connsiteY75" fmla="*/ 937103 h 7503011"/>
              <a:gd name="connsiteX76" fmla="*/ 1699531 w 2786124"/>
              <a:gd name="connsiteY76" fmla="*/ 1403035 h 7503011"/>
              <a:gd name="connsiteX77" fmla="*/ 1084501 w 2786124"/>
              <a:gd name="connsiteY77" fmla="*/ 1403035 h 7503011"/>
              <a:gd name="connsiteX78" fmla="*/ 0 w 2786124"/>
              <a:gd name="connsiteY78" fmla="*/ 465932 h 7503011"/>
              <a:gd name="connsiteX79" fmla="*/ 232967 w 2786124"/>
              <a:gd name="connsiteY79" fmla="*/ 0 h 7503011"/>
              <a:gd name="connsiteX80" fmla="*/ 847997 w 2786124"/>
              <a:gd name="connsiteY80" fmla="*/ 0 h 7503011"/>
              <a:gd name="connsiteX81" fmla="*/ 1080962 w 2786124"/>
              <a:gd name="connsiteY81" fmla="*/ 465932 h 7503011"/>
              <a:gd name="connsiteX82" fmla="*/ 847997 w 2786124"/>
              <a:gd name="connsiteY82" fmla="*/ 931864 h 7503011"/>
              <a:gd name="connsiteX83" fmla="*/ 232967 w 2786124"/>
              <a:gd name="connsiteY83" fmla="*/ 931864 h 7503011"/>
              <a:gd name="connsiteX84" fmla="*/ 0 w 2786124"/>
              <a:gd name="connsiteY84" fmla="*/ 1405416 h 7503011"/>
              <a:gd name="connsiteX85" fmla="*/ 232967 w 2786124"/>
              <a:gd name="connsiteY85" fmla="*/ 939484 h 7503011"/>
              <a:gd name="connsiteX86" fmla="*/ 847997 w 2786124"/>
              <a:gd name="connsiteY86" fmla="*/ 939484 h 7503011"/>
              <a:gd name="connsiteX87" fmla="*/ 1080962 w 2786124"/>
              <a:gd name="connsiteY87" fmla="*/ 1405416 h 7503011"/>
              <a:gd name="connsiteX88" fmla="*/ 847997 w 2786124"/>
              <a:gd name="connsiteY88" fmla="*/ 1871348 h 7503011"/>
              <a:gd name="connsiteX89" fmla="*/ 232967 w 2786124"/>
              <a:gd name="connsiteY89" fmla="*/ 1871348 h 7503011"/>
              <a:gd name="connsiteX90" fmla="*/ 0 w 2786124"/>
              <a:gd name="connsiteY90" fmla="*/ 2344900 h 7503011"/>
              <a:gd name="connsiteX91" fmla="*/ 232967 w 2786124"/>
              <a:gd name="connsiteY91" fmla="*/ 1878968 h 7503011"/>
              <a:gd name="connsiteX92" fmla="*/ 847997 w 2786124"/>
              <a:gd name="connsiteY92" fmla="*/ 1878968 h 7503011"/>
              <a:gd name="connsiteX93" fmla="*/ 1080962 w 2786124"/>
              <a:gd name="connsiteY93" fmla="*/ 2344900 h 7503011"/>
              <a:gd name="connsiteX94" fmla="*/ 847997 w 2786124"/>
              <a:gd name="connsiteY94" fmla="*/ 2810832 h 7503011"/>
              <a:gd name="connsiteX95" fmla="*/ 232967 w 2786124"/>
              <a:gd name="connsiteY95" fmla="*/ 2810832 h 7503011"/>
              <a:gd name="connsiteX96" fmla="*/ 0 w 2786124"/>
              <a:gd name="connsiteY96" fmla="*/ 3284384 h 7503011"/>
              <a:gd name="connsiteX97" fmla="*/ 232967 w 2786124"/>
              <a:gd name="connsiteY97" fmla="*/ 2818452 h 7503011"/>
              <a:gd name="connsiteX98" fmla="*/ 847997 w 2786124"/>
              <a:gd name="connsiteY98" fmla="*/ 2818452 h 7503011"/>
              <a:gd name="connsiteX99" fmla="*/ 1080962 w 2786124"/>
              <a:gd name="connsiteY99" fmla="*/ 3284384 h 7503011"/>
              <a:gd name="connsiteX100" fmla="*/ 847997 w 2786124"/>
              <a:gd name="connsiteY100" fmla="*/ 3750316 h 7503011"/>
              <a:gd name="connsiteX101" fmla="*/ 232967 w 2786124"/>
              <a:gd name="connsiteY101" fmla="*/ 3750316 h 7503011"/>
              <a:gd name="connsiteX102" fmla="*/ 0 w 2786124"/>
              <a:gd name="connsiteY102" fmla="*/ 4223868 h 7503011"/>
              <a:gd name="connsiteX103" fmla="*/ 232967 w 2786124"/>
              <a:gd name="connsiteY103" fmla="*/ 3757936 h 7503011"/>
              <a:gd name="connsiteX104" fmla="*/ 847997 w 2786124"/>
              <a:gd name="connsiteY104" fmla="*/ 3757936 h 7503011"/>
              <a:gd name="connsiteX105" fmla="*/ 1080962 w 2786124"/>
              <a:gd name="connsiteY105" fmla="*/ 4223868 h 7503011"/>
              <a:gd name="connsiteX106" fmla="*/ 847997 w 2786124"/>
              <a:gd name="connsiteY106" fmla="*/ 4689800 h 7503011"/>
              <a:gd name="connsiteX107" fmla="*/ 232967 w 2786124"/>
              <a:gd name="connsiteY107" fmla="*/ 4689800 h 7503011"/>
              <a:gd name="connsiteX108" fmla="*/ 0 w 2786124"/>
              <a:gd name="connsiteY108" fmla="*/ 5163352 h 7503011"/>
              <a:gd name="connsiteX109" fmla="*/ 232967 w 2786124"/>
              <a:gd name="connsiteY109" fmla="*/ 4697420 h 7503011"/>
              <a:gd name="connsiteX110" fmla="*/ 847997 w 2786124"/>
              <a:gd name="connsiteY110" fmla="*/ 4697420 h 7503011"/>
              <a:gd name="connsiteX111" fmla="*/ 1080962 w 2786124"/>
              <a:gd name="connsiteY111" fmla="*/ 5163352 h 7503011"/>
              <a:gd name="connsiteX112" fmla="*/ 847997 w 2786124"/>
              <a:gd name="connsiteY112" fmla="*/ 5629282 h 7503011"/>
              <a:gd name="connsiteX113" fmla="*/ 232967 w 2786124"/>
              <a:gd name="connsiteY113" fmla="*/ 5629282 h 7503011"/>
              <a:gd name="connsiteX114" fmla="*/ 0 w 2786124"/>
              <a:gd name="connsiteY114" fmla="*/ 6102835 h 7503011"/>
              <a:gd name="connsiteX115" fmla="*/ 232967 w 2786124"/>
              <a:gd name="connsiteY115" fmla="*/ 5636903 h 7503011"/>
              <a:gd name="connsiteX116" fmla="*/ 847997 w 2786124"/>
              <a:gd name="connsiteY116" fmla="*/ 5636903 h 7503011"/>
              <a:gd name="connsiteX117" fmla="*/ 1080962 w 2786124"/>
              <a:gd name="connsiteY117" fmla="*/ 6102835 h 7503011"/>
              <a:gd name="connsiteX118" fmla="*/ 847997 w 2786124"/>
              <a:gd name="connsiteY118" fmla="*/ 6568766 h 7503011"/>
              <a:gd name="connsiteX119" fmla="*/ 232967 w 2786124"/>
              <a:gd name="connsiteY119" fmla="*/ 6568766 h 7503011"/>
              <a:gd name="connsiteX120" fmla="*/ 0 w 2786124"/>
              <a:gd name="connsiteY120" fmla="*/ 7037078 h 7503011"/>
              <a:gd name="connsiteX121" fmla="*/ 232967 w 2786124"/>
              <a:gd name="connsiteY121" fmla="*/ 6571147 h 7503011"/>
              <a:gd name="connsiteX122" fmla="*/ 847997 w 2786124"/>
              <a:gd name="connsiteY122" fmla="*/ 6571147 h 7503011"/>
              <a:gd name="connsiteX123" fmla="*/ 1080962 w 2786124"/>
              <a:gd name="connsiteY123" fmla="*/ 7037078 h 7503011"/>
              <a:gd name="connsiteX124" fmla="*/ 847997 w 2786124"/>
              <a:gd name="connsiteY124" fmla="*/ 7503011 h 7503011"/>
              <a:gd name="connsiteX125" fmla="*/ 232967 w 2786124"/>
              <a:gd name="connsiteY125" fmla="*/ 7503011 h 75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2786124" h="7503011">
                <a:moveTo>
                  <a:pt x="1705162" y="1403035"/>
                </a:moveTo>
                <a:lnTo>
                  <a:pt x="1938128" y="937103"/>
                </a:lnTo>
                <a:lnTo>
                  <a:pt x="2553158" y="937103"/>
                </a:lnTo>
                <a:lnTo>
                  <a:pt x="2786124" y="1403035"/>
                </a:lnTo>
                <a:lnTo>
                  <a:pt x="2553158" y="1868967"/>
                </a:lnTo>
                <a:lnTo>
                  <a:pt x="1938128" y="1868967"/>
                </a:lnTo>
                <a:close/>
                <a:moveTo>
                  <a:pt x="1705162" y="2342519"/>
                </a:moveTo>
                <a:lnTo>
                  <a:pt x="1938128" y="1876587"/>
                </a:lnTo>
                <a:lnTo>
                  <a:pt x="2553158" y="1876587"/>
                </a:lnTo>
                <a:lnTo>
                  <a:pt x="2786124" y="2342519"/>
                </a:lnTo>
                <a:lnTo>
                  <a:pt x="2553158" y="2808451"/>
                </a:lnTo>
                <a:lnTo>
                  <a:pt x="1938128" y="2808451"/>
                </a:lnTo>
                <a:close/>
                <a:moveTo>
                  <a:pt x="1705162" y="3282003"/>
                </a:moveTo>
                <a:lnTo>
                  <a:pt x="1938128" y="2816071"/>
                </a:lnTo>
                <a:lnTo>
                  <a:pt x="2553158" y="2816071"/>
                </a:lnTo>
                <a:lnTo>
                  <a:pt x="2786124" y="3282003"/>
                </a:lnTo>
                <a:lnTo>
                  <a:pt x="2553158" y="3747935"/>
                </a:lnTo>
                <a:lnTo>
                  <a:pt x="1938128" y="3747935"/>
                </a:lnTo>
                <a:close/>
                <a:moveTo>
                  <a:pt x="1705162" y="4221487"/>
                </a:moveTo>
                <a:lnTo>
                  <a:pt x="1938128" y="3755555"/>
                </a:lnTo>
                <a:lnTo>
                  <a:pt x="2553158" y="3755555"/>
                </a:lnTo>
                <a:lnTo>
                  <a:pt x="2786124" y="4221487"/>
                </a:lnTo>
                <a:lnTo>
                  <a:pt x="2553158" y="4687419"/>
                </a:lnTo>
                <a:lnTo>
                  <a:pt x="1938128" y="4687419"/>
                </a:lnTo>
                <a:close/>
                <a:moveTo>
                  <a:pt x="1705162" y="5160971"/>
                </a:moveTo>
                <a:lnTo>
                  <a:pt x="1938128" y="4695039"/>
                </a:lnTo>
                <a:lnTo>
                  <a:pt x="2553158" y="4695039"/>
                </a:lnTo>
                <a:lnTo>
                  <a:pt x="2786124" y="5160971"/>
                </a:lnTo>
                <a:lnTo>
                  <a:pt x="2553158" y="5626903"/>
                </a:lnTo>
                <a:lnTo>
                  <a:pt x="1938128" y="5626903"/>
                </a:lnTo>
                <a:close/>
                <a:moveTo>
                  <a:pt x="1705162" y="6095216"/>
                </a:moveTo>
                <a:lnTo>
                  <a:pt x="1938128" y="5629284"/>
                </a:lnTo>
                <a:lnTo>
                  <a:pt x="2553158" y="5629284"/>
                </a:lnTo>
                <a:lnTo>
                  <a:pt x="2786124" y="6095216"/>
                </a:lnTo>
                <a:lnTo>
                  <a:pt x="2553158" y="6561148"/>
                </a:lnTo>
                <a:lnTo>
                  <a:pt x="1938128" y="6561148"/>
                </a:lnTo>
                <a:close/>
                <a:moveTo>
                  <a:pt x="851535" y="6568766"/>
                </a:moveTo>
                <a:lnTo>
                  <a:pt x="1084502" y="6102836"/>
                </a:lnTo>
                <a:lnTo>
                  <a:pt x="1699531" y="6102836"/>
                </a:lnTo>
                <a:lnTo>
                  <a:pt x="1932497" y="6568766"/>
                </a:lnTo>
                <a:lnTo>
                  <a:pt x="1699531" y="7034699"/>
                </a:lnTo>
                <a:lnTo>
                  <a:pt x="1084502" y="7034699"/>
                </a:lnTo>
                <a:close/>
                <a:moveTo>
                  <a:pt x="851535" y="5634522"/>
                </a:moveTo>
                <a:lnTo>
                  <a:pt x="1084502" y="5168591"/>
                </a:lnTo>
                <a:lnTo>
                  <a:pt x="1699531" y="5168591"/>
                </a:lnTo>
                <a:lnTo>
                  <a:pt x="1932497" y="5634522"/>
                </a:lnTo>
                <a:lnTo>
                  <a:pt x="1699531" y="6100454"/>
                </a:lnTo>
                <a:lnTo>
                  <a:pt x="1084502" y="6100454"/>
                </a:lnTo>
                <a:close/>
                <a:moveTo>
                  <a:pt x="851535" y="4695039"/>
                </a:moveTo>
                <a:lnTo>
                  <a:pt x="1084502" y="4229107"/>
                </a:lnTo>
                <a:lnTo>
                  <a:pt x="1699531" y="4229107"/>
                </a:lnTo>
                <a:lnTo>
                  <a:pt x="1932497" y="4695039"/>
                </a:lnTo>
                <a:lnTo>
                  <a:pt x="1699531" y="5160971"/>
                </a:lnTo>
                <a:lnTo>
                  <a:pt x="1084502" y="5160971"/>
                </a:lnTo>
                <a:close/>
                <a:moveTo>
                  <a:pt x="851535" y="3755555"/>
                </a:moveTo>
                <a:lnTo>
                  <a:pt x="1084502" y="3289623"/>
                </a:lnTo>
                <a:lnTo>
                  <a:pt x="1699531" y="3289623"/>
                </a:lnTo>
                <a:lnTo>
                  <a:pt x="1932497" y="3755555"/>
                </a:lnTo>
                <a:lnTo>
                  <a:pt x="1699531" y="4221487"/>
                </a:lnTo>
                <a:lnTo>
                  <a:pt x="1084502" y="4221487"/>
                </a:lnTo>
                <a:close/>
                <a:moveTo>
                  <a:pt x="851535" y="2816071"/>
                </a:moveTo>
                <a:lnTo>
                  <a:pt x="1084501" y="2350139"/>
                </a:lnTo>
                <a:lnTo>
                  <a:pt x="1699531" y="2350139"/>
                </a:lnTo>
                <a:lnTo>
                  <a:pt x="1932497" y="2816071"/>
                </a:lnTo>
                <a:lnTo>
                  <a:pt x="1699531" y="3282003"/>
                </a:lnTo>
                <a:lnTo>
                  <a:pt x="1084501" y="3282003"/>
                </a:lnTo>
                <a:close/>
                <a:moveTo>
                  <a:pt x="851535" y="1876587"/>
                </a:moveTo>
                <a:lnTo>
                  <a:pt x="1084501" y="1410655"/>
                </a:lnTo>
                <a:lnTo>
                  <a:pt x="1699531" y="1410655"/>
                </a:lnTo>
                <a:lnTo>
                  <a:pt x="1932497" y="1876587"/>
                </a:lnTo>
                <a:lnTo>
                  <a:pt x="1699531" y="2342519"/>
                </a:lnTo>
                <a:lnTo>
                  <a:pt x="1084501" y="2342519"/>
                </a:lnTo>
                <a:close/>
                <a:moveTo>
                  <a:pt x="851535" y="937103"/>
                </a:moveTo>
                <a:lnTo>
                  <a:pt x="1084501" y="471171"/>
                </a:lnTo>
                <a:lnTo>
                  <a:pt x="1699531" y="471171"/>
                </a:lnTo>
                <a:lnTo>
                  <a:pt x="1932497" y="937103"/>
                </a:lnTo>
                <a:lnTo>
                  <a:pt x="1699531" y="1403035"/>
                </a:lnTo>
                <a:lnTo>
                  <a:pt x="1084501" y="1403035"/>
                </a:lnTo>
                <a:close/>
                <a:moveTo>
                  <a:pt x="0" y="465932"/>
                </a:moveTo>
                <a:lnTo>
                  <a:pt x="232967" y="0"/>
                </a:lnTo>
                <a:lnTo>
                  <a:pt x="847997" y="0"/>
                </a:lnTo>
                <a:lnTo>
                  <a:pt x="1080962" y="465932"/>
                </a:lnTo>
                <a:lnTo>
                  <a:pt x="847997" y="931864"/>
                </a:lnTo>
                <a:lnTo>
                  <a:pt x="232967" y="931864"/>
                </a:lnTo>
                <a:close/>
                <a:moveTo>
                  <a:pt x="0" y="1405416"/>
                </a:moveTo>
                <a:lnTo>
                  <a:pt x="232967" y="939484"/>
                </a:lnTo>
                <a:lnTo>
                  <a:pt x="847997" y="939484"/>
                </a:lnTo>
                <a:lnTo>
                  <a:pt x="1080962" y="1405416"/>
                </a:lnTo>
                <a:lnTo>
                  <a:pt x="847997" y="1871348"/>
                </a:lnTo>
                <a:lnTo>
                  <a:pt x="232967" y="1871348"/>
                </a:lnTo>
                <a:close/>
                <a:moveTo>
                  <a:pt x="0" y="2344900"/>
                </a:moveTo>
                <a:lnTo>
                  <a:pt x="232967" y="1878968"/>
                </a:lnTo>
                <a:lnTo>
                  <a:pt x="847997" y="1878968"/>
                </a:lnTo>
                <a:lnTo>
                  <a:pt x="1080962" y="2344900"/>
                </a:lnTo>
                <a:lnTo>
                  <a:pt x="847997" y="2810832"/>
                </a:lnTo>
                <a:lnTo>
                  <a:pt x="232967" y="2810832"/>
                </a:lnTo>
                <a:close/>
                <a:moveTo>
                  <a:pt x="0" y="3284384"/>
                </a:moveTo>
                <a:lnTo>
                  <a:pt x="232967" y="2818452"/>
                </a:lnTo>
                <a:lnTo>
                  <a:pt x="847997" y="2818452"/>
                </a:lnTo>
                <a:lnTo>
                  <a:pt x="1080962" y="3284384"/>
                </a:lnTo>
                <a:lnTo>
                  <a:pt x="847997" y="3750316"/>
                </a:lnTo>
                <a:lnTo>
                  <a:pt x="232967" y="3750316"/>
                </a:lnTo>
                <a:close/>
                <a:moveTo>
                  <a:pt x="0" y="4223868"/>
                </a:moveTo>
                <a:lnTo>
                  <a:pt x="232967" y="3757936"/>
                </a:lnTo>
                <a:lnTo>
                  <a:pt x="847997" y="3757936"/>
                </a:lnTo>
                <a:lnTo>
                  <a:pt x="1080962" y="4223868"/>
                </a:lnTo>
                <a:lnTo>
                  <a:pt x="847997" y="4689800"/>
                </a:lnTo>
                <a:lnTo>
                  <a:pt x="232967" y="4689800"/>
                </a:lnTo>
                <a:close/>
                <a:moveTo>
                  <a:pt x="0" y="5163352"/>
                </a:moveTo>
                <a:lnTo>
                  <a:pt x="232967" y="4697420"/>
                </a:lnTo>
                <a:lnTo>
                  <a:pt x="847997" y="4697420"/>
                </a:lnTo>
                <a:lnTo>
                  <a:pt x="1080962" y="5163352"/>
                </a:lnTo>
                <a:lnTo>
                  <a:pt x="847997" y="5629282"/>
                </a:lnTo>
                <a:lnTo>
                  <a:pt x="232967" y="5629282"/>
                </a:lnTo>
                <a:close/>
                <a:moveTo>
                  <a:pt x="0" y="6102835"/>
                </a:moveTo>
                <a:lnTo>
                  <a:pt x="232967" y="5636903"/>
                </a:lnTo>
                <a:lnTo>
                  <a:pt x="847997" y="5636903"/>
                </a:lnTo>
                <a:lnTo>
                  <a:pt x="1080962" y="6102835"/>
                </a:lnTo>
                <a:lnTo>
                  <a:pt x="847997" y="6568766"/>
                </a:lnTo>
                <a:lnTo>
                  <a:pt x="232967" y="6568766"/>
                </a:lnTo>
                <a:close/>
                <a:moveTo>
                  <a:pt x="0" y="7037078"/>
                </a:moveTo>
                <a:lnTo>
                  <a:pt x="232967" y="6571147"/>
                </a:lnTo>
                <a:lnTo>
                  <a:pt x="847997" y="6571147"/>
                </a:lnTo>
                <a:lnTo>
                  <a:pt x="1080962" y="7037078"/>
                </a:lnTo>
                <a:lnTo>
                  <a:pt x="847997" y="7503011"/>
                </a:lnTo>
                <a:lnTo>
                  <a:pt x="232967" y="7503011"/>
                </a:lnTo>
                <a:close/>
              </a:path>
            </a:pathLst>
          </a:custGeom>
          <a:noFill/>
          <a:ln w="6350">
            <a:gradFill flip="none" rotWithShape="1">
              <a:gsLst>
                <a:gs pos="0">
                  <a:schemeClr val="bg1">
                    <a:alpha val="20000"/>
                  </a:schemeClr>
                </a:gs>
                <a:gs pos="100000">
                  <a:schemeClr val="bg1">
                    <a:alpha val="0"/>
                  </a:schemeClr>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6869839-9A57-4170-9F80-BB2E5389E06D}"/>
              </a:ext>
            </a:extLst>
          </p:cNvPr>
          <p:cNvSpPr/>
          <p:nvPr/>
        </p:nvSpPr>
        <p:spPr>
          <a:xfrm>
            <a:off x="2933604" y="5284484"/>
            <a:ext cx="6939443" cy="646331"/>
          </a:xfrm>
          <a:prstGeom prst="rect">
            <a:avLst/>
          </a:prstGeom>
        </p:spPr>
        <p:txBody>
          <a:bodyPr wrap="square">
            <a:spAutoFit/>
          </a:bodyPr>
          <a:lstStyle/>
          <a:p>
            <a:pPr algn="ctr"/>
            <a:r>
              <a:rPr lang="zh-CN" altLang="en-US" sz="3600" b="1" spc="300" noProof="1">
                <a:solidFill>
                  <a:schemeClr val="bg1"/>
                </a:solidFill>
                <a:latin typeface="FontName" charset="-122"/>
                <a:ea typeface="FontName" charset="-122"/>
                <a:cs typeface="FontName" charset="-122"/>
                <a:sym typeface="Arial" panose="020B0604020202020204" pitchFamily="34" charset="0"/>
              </a:rPr>
              <a:t>应用</a:t>
            </a:r>
            <a:endParaRPr lang="en-US" altLang="zh-CN" sz="3600" b="1" spc="300" noProof="1">
              <a:solidFill>
                <a:schemeClr val="bg1"/>
              </a:solidFill>
              <a:latin typeface="FontName" charset="-122"/>
              <a:ea typeface="FontName" charset="-122"/>
              <a:cs typeface="FontName" charset="-122"/>
              <a:sym typeface="Arial" panose="020B0604020202020204" pitchFamily="34" charset="0"/>
            </a:endParaRPr>
          </a:p>
        </p:txBody>
      </p:sp>
      <p:sp>
        <p:nvSpPr>
          <p:cNvPr id="191" name="文本框 19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a:extLst>
              <a:ext uri="{FF2B5EF4-FFF2-40B4-BE49-F238E27FC236}">
                <a16:creationId xmlns:a16="http://schemas.microsoft.com/office/drawing/2014/main" id="{383617D0-C217-4046-AE0F-7FE5A91595EB}"/>
              </a:ext>
            </a:extLst>
          </p:cNvPr>
          <p:cNvSpPr txBox="1"/>
          <p:nvPr/>
        </p:nvSpPr>
        <p:spPr>
          <a:xfrm>
            <a:off x="5130800" y="1722395"/>
            <a:ext cx="1930400" cy="1569660"/>
          </a:xfrm>
          <a:prstGeom prst="rect">
            <a:avLst/>
          </a:prstGeom>
          <a:noFill/>
        </p:spPr>
        <p:txBody>
          <a:bodyPr wrap="square" rtlCol="0">
            <a:spAutoFit/>
          </a:bodyPr>
          <a:lstStyle>
            <a:defPPr>
              <a:defRPr lang="zh-CN"/>
            </a:defPPr>
            <a:lvl1pPr algn="ctr">
              <a:defRPr sz="23900">
                <a:ln w="63500">
                  <a:gradFill>
                    <a:gsLst>
                      <a:gs pos="0">
                        <a:srgbClr val="26FDFF"/>
                      </a:gs>
                      <a:gs pos="75000">
                        <a:srgbClr val="26FDFF">
                          <a:alpha val="0"/>
                        </a:srgbClr>
                      </a:gs>
                    </a:gsLst>
                    <a:lin ang="5400000" scaled="1"/>
                  </a:gradFill>
                </a:ln>
                <a:solidFill>
                  <a:srgbClr val="2342C8"/>
                </a:solidFill>
                <a:effectLst>
                  <a:outerShdw blurRad="254000" dist="127000" dir="5400000" algn="t" rotWithShape="0">
                    <a:srgbClr val="2342C8">
                      <a:alpha val="40000"/>
                    </a:srgbClr>
                  </a:outerShdw>
                </a:effectLst>
                <a:latin typeface="Franklin Gothic Heavy" panose="020B0903020102020204" pitchFamily="34" charset="0"/>
                <a:ea typeface="微软雅黑" panose="020B0503020204020204" pitchFamily="34" charset="-122"/>
              </a:defRPr>
            </a:lvl1pPr>
          </a:lstStyle>
          <a:p>
            <a:r>
              <a:rPr lang="en-US" altLang="zh-CN" sz="9600" i="1" dirty="0">
                <a:solidFill>
                  <a:srgbClr val="26FDFF"/>
                </a:solidFill>
                <a:effectLst>
                  <a:outerShdw blurRad="127000" sx="102000" sy="102000" algn="ctr" rotWithShape="0">
                    <a:srgbClr val="26FDFF">
                      <a:alpha val="40000"/>
                    </a:srgbClr>
                  </a:outerShdw>
                </a:effectLst>
              </a:rPr>
              <a:t>02</a:t>
            </a:r>
            <a:endParaRPr lang="zh-CN" altLang="en-US" sz="9600" i="1" dirty="0">
              <a:ln w="63500">
                <a:noFill/>
              </a:ln>
              <a:solidFill>
                <a:srgbClr val="FFD538"/>
              </a:solidFill>
              <a:effectLst>
                <a:outerShdw blurRad="254000" dist="127000" dir="5400000" algn="t" rotWithShape="0">
                  <a:srgbClr val="FFD538">
                    <a:alpha val="20000"/>
                  </a:srgbClr>
                </a:outerShdw>
              </a:effectLst>
            </a:endParaRPr>
          </a:p>
        </p:txBody>
      </p:sp>
      <p:sp>
        <p:nvSpPr>
          <p:cNvPr id="3" name="e7d195523061f1c0" descr="e7d195523061f1c0f0ec610a92cff745ee13794c7b8d98f8E73673273C9E8BE17CC3D63B9B1D6426C348A354AD505654C28F453CD7C8F90EADD06C08281DAED7140E5AAAED5880ECE414DFB6A93B82BE6CCDE3E9AC5271F3E6D28034012C5C8E8E9A57A91CD3538B2F90DBA2F38E43C0A7FAB4E84BF899D9D15C70D6002FEDD5E7FB9FB95F7B1238" hidden="1">
            <a:extLst>
              <a:ext uri="{FF2B5EF4-FFF2-40B4-BE49-F238E27FC236}">
                <a16:creationId xmlns:a16="http://schemas.microsoft.com/office/drawing/2014/main" id="{2CEF5DE8-C324-4C69-AF87-6018770DF30E}"/>
              </a:ext>
            </a:extLst>
          </p:cNvPr>
          <p:cNvSpPr txBox="1"/>
          <p:nvPr/>
        </p:nvSpPr>
        <p:spPr>
          <a:xfrm>
            <a:off x="-355600" y="1803400"/>
            <a:ext cx="262251"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e7d195523061f1c0f0ec610a92cff745ee13794c7b8d98f8E73673273C9E8BE17CC3D63B9B1D6426C348A354AD505654C28F453CD7C8F90EADD06C08281DAED7140E5AAAED5880ECE414DFB6A93B82BE6CCDE3E9AC5271F3E6D28034012C5C8E8E9A57A91CD3538B2F90DBA2F38E43C0A7FAB4E84BF899D9D15C70D6002FEDD5E7FB9FB95F7B1238</a:t>
            </a:r>
            <a:endParaRPr lang="zh-CN" altLang="en-US" sz="100"/>
          </a:p>
        </p:txBody>
      </p:sp>
      <p:pic>
        <p:nvPicPr>
          <p:cNvPr id="64" name="图片 63">
            <a:extLst>
              <a:ext uri="{FF2B5EF4-FFF2-40B4-BE49-F238E27FC236}">
                <a16:creationId xmlns:a16="http://schemas.microsoft.com/office/drawing/2014/main" id="{20E699C4-DFFE-1A41-A891-85DB587F3221}"/>
              </a:ext>
            </a:extLst>
          </p:cNvPr>
          <p:cNvPicPr>
            <a:picLocks noChangeAspect="1"/>
          </p:cNvPicPr>
          <p:nvPr/>
        </p:nvPicPr>
        <p:blipFill>
          <a:blip r:embed="rId5"/>
          <a:stretch>
            <a:fillRect/>
          </a:stretch>
        </p:blipFill>
        <p:spPr>
          <a:xfrm>
            <a:off x="714381" y="363432"/>
            <a:ext cx="1241328" cy="589851"/>
          </a:xfrm>
          <a:prstGeom prst="rect">
            <a:avLst/>
          </a:prstGeom>
        </p:spPr>
      </p:pic>
    </p:spTree>
    <p:extLst>
      <p:ext uri="{BB962C8B-B14F-4D97-AF65-F5344CB8AC3E}">
        <p14:creationId xmlns:p14="http://schemas.microsoft.com/office/powerpoint/2010/main" val="413288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D7221C28-5FD3-48F5-A4FE-9346E23014B9}"/>
              </a:ext>
            </a:extLst>
          </p:cNvPr>
          <p:cNvGrpSpPr/>
          <p:nvPr/>
        </p:nvGrpSpPr>
        <p:grpSpPr>
          <a:xfrm>
            <a:off x="543042" y="0"/>
            <a:ext cx="576000" cy="1008000"/>
            <a:chOff x="873246" y="0"/>
            <a:chExt cx="576000" cy="1008000"/>
          </a:xfrm>
        </p:grpSpPr>
        <p:sp>
          <p:nvSpPr>
            <p:cNvPr id="5" name="矩形 4">
              <a:extLst>
                <a:ext uri="{FF2B5EF4-FFF2-40B4-BE49-F238E27FC236}">
                  <a16:creationId xmlns:a16="http://schemas.microsoft.com/office/drawing/2014/main" id="{AB295C76-93C8-4C09-9CD6-BA94E6F69A2C}"/>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椭圆 5">
              <a:extLst>
                <a:ext uri="{FF2B5EF4-FFF2-40B4-BE49-F238E27FC236}">
                  <a16:creationId xmlns:a16="http://schemas.microsoft.com/office/drawing/2014/main" id="{3CF114FA-2E96-44F8-A6E3-0866826D297C}"/>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椭圆 6">
              <a:extLst>
                <a:ext uri="{FF2B5EF4-FFF2-40B4-BE49-F238E27FC236}">
                  <a16:creationId xmlns:a16="http://schemas.microsoft.com/office/drawing/2014/main" id="{3781620C-FE2C-4E11-82BC-F930641269F1}"/>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 name="文本框 7">
            <a:extLst>
              <a:ext uri="{FF2B5EF4-FFF2-40B4-BE49-F238E27FC236}">
                <a16:creationId xmlns:a16="http://schemas.microsoft.com/office/drawing/2014/main" id="{FC5E7084-E9F1-459A-B7B4-47E09D60642E}"/>
              </a:ext>
            </a:extLst>
          </p:cNvPr>
          <p:cNvSpPr txBox="1"/>
          <p:nvPr/>
        </p:nvSpPr>
        <p:spPr>
          <a:xfrm>
            <a:off x="1282482" y="487332"/>
            <a:ext cx="1980029" cy="523220"/>
          </a:xfrm>
          <a:prstGeom prst="rect">
            <a:avLst/>
          </a:prstGeom>
          <a:noFill/>
        </p:spPr>
        <p:txBody>
          <a:bodyPr wrap="none" rtlCol="0">
            <a:spAutoFit/>
          </a:bodyPr>
          <a:lstStyle/>
          <a:p>
            <a:r>
              <a:rPr kumimoji="1" lang="zh-CN" altLang="en-US" sz="2800" b="1" dirty="0">
                <a:latin typeface="TencentSans W7" panose="020C04030202040F0204" pitchFamily="34" charset="-122"/>
                <a:ea typeface="TencentSans W7" panose="020C04030202040F0204" pitchFamily="34" charset="-122"/>
              </a:rPr>
              <a:t>规模与场景</a:t>
            </a:r>
            <a:endParaRPr kumimoji="1" lang="en-US" altLang="zh-CN" sz="2800" b="1" dirty="0">
              <a:latin typeface="TencentSans W7" panose="020C04030202040F0204" pitchFamily="34" charset="-122"/>
              <a:ea typeface="TencentSans W7" panose="020C04030202040F0204" pitchFamily="34" charset="-122"/>
            </a:endParaRPr>
          </a:p>
        </p:txBody>
      </p:sp>
      <p:grpSp>
        <p:nvGrpSpPr>
          <p:cNvPr id="14" name="组合 13">
            <a:extLst>
              <a:ext uri="{FF2B5EF4-FFF2-40B4-BE49-F238E27FC236}">
                <a16:creationId xmlns:a16="http://schemas.microsoft.com/office/drawing/2014/main" id="{68CE0D02-354C-7143-9266-1D67821480BF}"/>
              </a:ext>
            </a:extLst>
          </p:cNvPr>
          <p:cNvGrpSpPr/>
          <p:nvPr/>
        </p:nvGrpSpPr>
        <p:grpSpPr>
          <a:xfrm>
            <a:off x="3428600" y="4747859"/>
            <a:ext cx="2267809" cy="793232"/>
            <a:chOff x="784149" y="4084347"/>
            <a:chExt cx="2267809" cy="793232"/>
          </a:xfrm>
        </p:grpSpPr>
        <p:sp>
          <p:nvSpPr>
            <p:cNvPr id="15" name="文本框 14">
              <a:extLst>
                <a:ext uri="{FF2B5EF4-FFF2-40B4-BE49-F238E27FC236}">
                  <a16:creationId xmlns:a16="http://schemas.microsoft.com/office/drawing/2014/main" id="{16537553-6502-5848-9C7F-6726804BB4F9}"/>
                </a:ext>
              </a:extLst>
            </p:cNvPr>
            <p:cNvSpPr txBox="1"/>
            <p:nvPr/>
          </p:nvSpPr>
          <p:spPr>
            <a:xfrm>
              <a:off x="784150" y="4084347"/>
              <a:ext cx="226780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016EFF"/>
                  </a:solidFill>
                  <a:effectLst/>
                  <a:uLnTx/>
                  <a:uFillTx/>
                  <a:latin typeface="DIN Alternate" panose="020B0500000000000000" pitchFamily="34" charset="0"/>
                  <a:ea typeface="PingFang SC" panose="020B0400000000000000" pitchFamily="34" charset="-122"/>
                  <a:cs typeface="+mn-cs"/>
                </a:rPr>
                <a:t>1,000,000</a:t>
              </a:r>
              <a:r>
                <a:rPr kumimoji="0" lang="zh-CN" altLang="en-US" sz="3200" b="1" i="0" u="none" strike="noStrike" kern="1200" cap="none" spc="0" normalizeH="0" baseline="0" noProof="0" dirty="0">
                  <a:ln>
                    <a:noFill/>
                  </a:ln>
                  <a:solidFill>
                    <a:srgbClr val="016EFF"/>
                  </a:solidFill>
                  <a:effectLst/>
                  <a:uLnTx/>
                  <a:uFillTx/>
                  <a:latin typeface="DIN Alternate" panose="020B0500000000000000" pitchFamily="34" charset="0"/>
                  <a:ea typeface="PingFang SC" panose="020B0400000000000000" pitchFamily="34" charset="-122"/>
                  <a:cs typeface="+mn-cs"/>
                </a:rPr>
                <a:t> </a:t>
              </a:r>
              <a:r>
                <a:rPr kumimoji="0" lang="en-US" altLang="zh-CN" sz="1600" b="1" i="0" u="none" strike="noStrike" kern="1200" cap="none" spc="0" normalizeH="0" baseline="0" noProof="0" dirty="0">
                  <a:ln>
                    <a:noFill/>
                  </a:ln>
                  <a:solidFill>
                    <a:srgbClr val="016EFF"/>
                  </a:solidFill>
                  <a:effectLst/>
                  <a:uLnTx/>
                  <a:uFillTx/>
                  <a:latin typeface="DIN Alternate" panose="020B0500000000000000" pitchFamily="34" charset="0"/>
                  <a:ea typeface="PingFang SC" panose="020B0400000000000000" pitchFamily="34" charset="-122"/>
                  <a:cs typeface="+mn-cs"/>
                </a:rPr>
                <a:t>+</a:t>
              </a:r>
              <a:endParaRPr kumimoji="1" lang="zh-CN" altLang="en-US" sz="1600" b="0" i="0" u="none" strike="noStrike" kern="1200" cap="none" spc="0" normalizeH="0" baseline="0" noProof="0" dirty="0">
                <a:ln>
                  <a:noFill/>
                </a:ln>
                <a:solidFill>
                  <a:srgbClr val="016EFF"/>
                </a:solidFill>
                <a:effectLst/>
                <a:uLnTx/>
                <a:uFillTx/>
                <a:latin typeface="Arial"/>
                <a:ea typeface="微软雅黑"/>
                <a:cs typeface="+mn-cs"/>
              </a:endParaRPr>
            </a:p>
          </p:txBody>
        </p:sp>
        <p:sp>
          <p:nvSpPr>
            <p:cNvPr id="16" name="文本框 15">
              <a:extLst>
                <a:ext uri="{FF2B5EF4-FFF2-40B4-BE49-F238E27FC236}">
                  <a16:creationId xmlns:a16="http://schemas.microsoft.com/office/drawing/2014/main" id="{A1DDBE5D-ACD6-B749-91D7-A2B24B3947B9}"/>
                </a:ext>
              </a:extLst>
            </p:cNvPr>
            <p:cNvSpPr txBox="1"/>
            <p:nvPr/>
          </p:nvSpPr>
          <p:spPr>
            <a:xfrm>
              <a:off x="784149" y="4600580"/>
              <a:ext cx="1903586" cy="276999"/>
            </a:xfrm>
            <a:prstGeom prst="rect">
              <a:avLst/>
            </a:prstGeom>
            <a:noFill/>
          </p:spPr>
          <p:txBody>
            <a:bodyPr wrap="square" rtlCol="0">
              <a:spAutoFit/>
            </a:bodyPr>
            <a:lstStyle/>
            <a:p>
              <a:pPr lvl="0" defTabSz="914400">
                <a:defRPr/>
              </a:pPr>
              <a:r>
                <a:rPr lang="zh-CN" altLang="en-US" sz="1200" dirty="0">
                  <a:solidFill>
                    <a:srgbClr val="787878"/>
                  </a:solidFill>
                  <a:latin typeface="Microsoft YaHei Light" panose="020B0502040204020203" pitchFamily="34" charset="-122"/>
                  <a:ea typeface="Microsoft YaHei Light" panose="020B0502040204020203" pitchFamily="34" charset="-122"/>
                </a:rPr>
                <a:t>腾讯数数据库核数</a:t>
              </a:r>
              <a:endParaRPr kumimoji="0" lang="en-US" altLang="zh-CN" sz="1200" b="0" i="0" u="none" strike="noStrike" kern="1200" cap="none" spc="0" normalizeH="0" baseline="0" noProof="0" dirty="0">
                <a:ln>
                  <a:noFill/>
                </a:ln>
                <a:solidFill>
                  <a:srgbClr val="787878"/>
                </a:solidFill>
                <a:effectLst/>
                <a:uLnTx/>
                <a:uFillTx/>
                <a:latin typeface="Microsoft YaHei Light" panose="020B0502040204020203" pitchFamily="34" charset="-122"/>
                <a:ea typeface="Microsoft YaHei Light" panose="020B0502040204020203" pitchFamily="34" charset="-122"/>
                <a:cs typeface="+mn-cs"/>
              </a:endParaRPr>
            </a:p>
          </p:txBody>
        </p:sp>
      </p:grpSp>
      <p:grpSp>
        <p:nvGrpSpPr>
          <p:cNvPr id="17" name="组合 16">
            <a:extLst>
              <a:ext uri="{FF2B5EF4-FFF2-40B4-BE49-F238E27FC236}">
                <a16:creationId xmlns:a16="http://schemas.microsoft.com/office/drawing/2014/main" id="{A72F139E-F055-4044-8609-421CDD8C5E64}"/>
              </a:ext>
            </a:extLst>
          </p:cNvPr>
          <p:cNvGrpSpPr/>
          <p:nvPr/>
        </p:nvGrpSpPr>
        <p:grpSpPr>
          <a:xfrm>
            <a:off x="6182910" y="4720642"/>
            <a:ext cx="2252283" cy="793232"/>
            <a:chOff x="799674" y="5288116"/>
            <a:chExt cx="2252283" cy="793232"/>
          </a:xfrm>
        </p:grpSpPr>
        <p:sp>
          <p:nvSpPr>
            <p:cNvPr id="18" name="文本框 17">
              <a:extLst>
                <a:ext uri="{FF2B5EF4-FFF2-40B4-BE49-F238E27FC236}">
                  <a16:creationId xmlns:a16="http://schemas.microsoft.com/office/drawing/2014/main" id="{0BD5F925-8E74-3B4F-963A-A72F8ACBB1B2}"/>
                </a:ext>
              </a:extLst>
            </p:cNvPr>
            <p:cNvSpPr txBox="1"/>
            <p:nvPr/>
          </p:nvSpPr>
          <p:spPr>
            <a:xfrm>
              <a:off x="799676" y="5288116"/>
              <a:ext cx="147972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016EFF"/>
                  </a:solidFill>
                  <a:effectLst/>
                  <a:uLnTx/>
                  <a:uFillTx/>
                  <a:latin typeface="DIN Alternate" panose="020B0500000000000000" pitchFamily="34" charset="0"/>
                  <a:ea typeface="PingFang SC" panose="020B0400000000000000" pitchFamily="34" charset="-122"/>
                  <a:cs typeface="+mn-cs"/>
                </a:rPr>
                <a:t>100 </a:t>
              </a:r>
              <a:r>
                <a:rPr lang="en-US" altLang="zh-CN" sz="1600" b="1" dirty="0">
                  <a:solidFill>
                    <a:srgbClr val="016EFF"/>
                  </a:solidFill>
                  <a:latin typeface="DIN Alternate" panose="020B0500000000000000" pitchFamily="34" charset="0"/>
                  <a:ea typeface="PingFang SC" panose="020B0400000000000000" pitchFamily="34" charset="-122"/>
                </a:rPr>
                <a:t>+</a:t>
              </a:r>
              <a:r>
                <a:rPr kumimoji="0" lang="zh-CN" altLang="en-US" sz="3200" b="1" i="0" u="none" strike="noStrike" kern="1200" cap="none" spc="0" normalizeH="0" baseline="0" noProof="0" dirty="0">
                  <a:ln>
                    <a:noFill/>
                  </a:ln>
                  <a:solidFill>
                    <a:srgbClr val="016EFF"/>
                  </a:solidFill>
                  <a:effectLst/>
                  <a:uLnTx/>
                  <a:uFillTx/>
                  <a:latin typeface="DIN Alternate" panose="020B0500000000000000" pitchFamily="34" charset="0"/>
                  <a:ea typeface="PingFang SC" panose="020B0400000000000000" pitchFamily="34" charset="-122"/>
                  <a:cs typeface="+mn-cs"/>
                </a:rPr>
                <a:t> </a:t>
              </a:r>
              <a:r>
                <a:rPr kumimoji="0" lang="en-US" altLang="zh-CN" sz="1600" b="1" i="0" u="none" strike="noStrike" kern="1200" cap="none" spc="0" normalizeH="0" baseline="0" noProof="0" dirty="0">
                  <a:ln>
                    <a:noFill/>
                  </a:ln>
                  <a:solidFill>
                    <a:srgbClr val="016EFF"/>
                  </a:solidFill>
                  <a:effectLst/>
                  <a:uLnTx/>
                  <a:uFillTx/>
                  <a:latin typeface="DIN Alternate" panose="020B0500000000000000" pitchFamily="34" charset="0"/>
                  <a:ea typeface="PingFang SC" panose="020B0400000000000000" pitchFamily="34" charset="-122"/>
                  <a:cs typeface="+mn-cs"/>
                </a:rPr>
                <a:t>PB</a:t>
              </a:r>
              <a:endParaRPr kumimoji="1" lang="zh-CN" altLang="en-US" sz="1600" b="0" i="0" u="none" strike="noStrike" kern="1200" cap="none" spc="0" normalizeH="0" baseline="0" noProof="0" dirty="0">
                <a:ln>
                  <a:noFill/>
                </a:ln>
                <a:solidFill>
                  <a:srgbClr val="016EFF"/>
                </a:solidFill>
                <a:effectLst/>
                <a:uLnTx/>
                <a:uFillTx/>
                <a:latin typeface="Arial"/>
                <a:ea typeface="微软雅黑"/>
                <a:cs typeface="+mn-cs"/>
              </a:endParaRPr>
            </a:p>
          </p:txBody>
        </p:sp>
        <p:sp>
          <p:nvSpPr>
            <p:cNvPr id="19" name="文本框 18">
              <a:extLst>
                <a:ext uri="{FF2B5EF4-FFF2-40B4-BE49-F238E27FC236}">
                  <a16:creationId xmlns:a16="http://schemas.microsoft.com/office/drawing/2014/main" id="{7726627F-5295-5047-98CC-48BCC64B2351}"/>
                </a:ext>
              </a:extLst>
            </p:cNvPr>
            <p:cNvSpPr txBox="1"/>
            <p:nvPr/>
          </p:nvSpPr>
          <p:spPr>
            <a:xfrm>
              <a:off x="799674" y="5804349"/>
              <a:ext cx="2252283" cy="276999"/>
            </a:xfrm>
            <a:prstGeom prst="rect">
              <a:avLst/>
            </a:prstGeom>
            <a:noFill/>
          </p:spPr>
          <p:txBody>
            <a:bodyPr wrap="square" rtlCol="0">
              <a:spAutoFit/>
            </a:bodyPr>
            <a:lstStyle/>
            <a:p>
              <a:pPr lvl="0" defTabSz="914400">
                <a:defRPr/>
              </a:pPr>
              <a:r>
                <a:rPr lang="zh-CN" altLang="en-US" sz="1200" dirty="0">
                  <a:solidFill>
                    <a:srgbClr val="787878"/>
                  </a:solidFill>
                  <a:latin typeface="Microsoft YaHei Light" panose="020B0502040204020203" pitchFamily="34" charset="-122"/>
                  <a:ea typeface="Microsoft YaHei Light" panose="020B0502040204020203" pitchFamily="34" charset="-122"/>
                </a:rPr>
                <a:t>腾讯云数据库计费存储</a:t>
              </a:r>
              <a:endParaRPr kumimoji="0" lang="zh-CN" altLang="en-US" sz="1200" b="0" i="0" u="none" strike="noStrike" kern="1200" cap="none" spc="0" normalizeH="0" baseline="0" noProof="0" dirty="0">
                <a:ln>
                  <a:noFill/>
                </a:ln>
                <a:solidFill>
                  <a:srgbClr val="787878"/>
                </a:solidFill>
                <a:effectLst/>
                <a:uLnTx/>
                <a:uFillTx/>
                <a:latin typeface="Microsoft YaHei Light" panose="020B0502040204020203" pitchFamily="34" charset="-122"/>
                <a:ea typeface="Microsoft YaHei Light" panose="020B0502040204020203" pitchFamily="34" charset="-122"/>
                <a:cs typeface="+mn-cs"/>
              </a:endParaRPr>
            </a:p>
          </p:txBody>
        </p:sp>
      </p:grpSp>
      <p:pic>
        <p:nvPicPr>
          <p:cNvPr id="26" name="图片 25" descr="图片包含 人, 女孩, 年轻, 小&#10;&#10;描述已自动生成">
            <a:extLst>
              <a:ext uri="{FF2B5EF4-FFF2-40B4-BE49-F238E27FC236}">
                <a16:creationId xmlns:a16="http://schemas.microsoft.com/office/drawing/2014/main" id="{CE4EA288-908A-AE4E-BA65-1B5C7D0C8A1E}"/>
              </a:ext>
            </a:extLst>
          </p:cNvPr>
          <p:cNvPicPr>
            <a:picLocks noChangeAspect="1"/>
          </p:cNvPicPr>
          <p:nvPr/>
        </p:nvPicPr>
        <p:blipFill>
          <a:blip r:embed="rId3"/>
          <a:stretch>
            <a:fillRect/>
          </a:stretch>
        </p:blipFill>
        <p:spPr>
          <a:xfrm>
            <a:off x="6894990" y="3024168"/>
            <a:ext cx="767650" cy="767650"/>
          </a:xfrm>
          <a:prstGeom prst="rect">
            <a:avLst/>
          </a:prstGeom>
        </p:spPr>
      </p:pic>
      <p:pic>
        <p:nvPicPr>
          <p:cNvPr id="2" name="Picture 1">
            <a:extLst>
              <a:ext uri="{FF2B5EF4-FFF2-40B4-BE49-F238E27FC236}">
                <a16:creationId xmlns:a16="http://schemas.microsoft.com/office/drawing/2014/main" id="{16160472-4173-DA45-9A00-843AAD1916BD}"/>
              </a:ext>
            </a:extLst>
          </p:cNvPr>
          <p:cNvPicPr>
            <a:picLocks noChangeAspect="1"/>
          </p:cNvPicPr>
          <p:nvPr/>
        </p:nvPicPr>
        <p:blipFill>
          <a:blip r:embed="rId4"/>
          <a:stretch>
            <a:fillRect/>
          </a:stretch>
        </p:blipFill>
        <p:spPr>
          <a:xfrm>
            <a:off x="1423857" y="2806040"/>
            <a:ext cx="1233789" cy="951932"/>
          </a:xfrm>
          <a:prstGeom prst="rect">
            <a:avLst/>
          </a:prstGeom>
        </p:spPr>
      </p:pic>
      <p:grpSp>
        <p:nvGrpSpPr>
          <p:cNvPr id="28" name="Group 27">
            <a:extLst>
              <a:ext uri="{FF2B5EF4-FFF2-40B4-BE49-F238E27FC236}">
                <a16:creationId xmlns:a16="http://schemas.microsoft.com/office/drawing/2014/main" id="{F1C32CC9-ABBB-1E44-96D4-328A9F5AB634}"/>
              </a:ext>
            </a:extLst>
          </p:cNvPr>
          <p:cNvGrpSpPr/>
          <p:nvPr/>
        </p:nvGrpSpPr>
        <p:grpSpPr>
          <a:xfrm>
            <a:off x="1209121" y="1606883"/>
            <a:ext cx="1593114" cy="794092"/>
            <a:chOff x="26" y="0"/>
            <a:chExt cx="2537073" cy="777600"/>
          </a:xfrm>
        </p:grpSpPr>
        <p:sp>
          <p:nvSpPr>
            <p:cNvPr id="29" name="Rectangle 28">
              <a:extLst>
                <a:ext uri="{FF2B5EF4-FFF2-40B4-BE49-F238E27FC236}">
                  <a16:creationId xmlns:a16="http://schemas.microsoft.com/office/drawing/2014/main" id="{ED805BFA-D9CD-D445-B27A-84A317336607}"/>
                </a:ext>
              </a:extLst>
            </p:cNvPr>
            <p:cNvSpPr/>
            <p:nvPr/>
          </p:nvSpPr>
          <p:spPr>
            <a:xfrm>
              <a:off x="26" y="0"/>
              <a:ext cx="2537073" cy="7776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p>
          </p:txBody>
        </p:sp>
        <p:sp>
          <p:nvSpPr>
            <p:cNvPr id="30" name="TextBox 29">
              <a:extLst>
                <a:ext uri="{FF2B5EF4-FFF2-40B4-BE49-F238E27FC236}">
                  <a16:creationId xmlns:a16="http://schemas.microsoft.com/office/drawing/2014/main" id="{54307586-8286-D24B-92D5-438233B2E0E9}"/>
                </a:ext>
              </a:extLst>
            </p:cNvPr>
            <p:cNvSpPr txBox="1"/>
            <p:nvPr/>
          </p:nvSpPr>
          <p:spPr>
            <a:xfrm>
              <a:off x="26" y="0"/>
              <a:ext cx="2537073" cy="7776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zh-CN" altLang="en-US" sz="2400" dirty="0"/>
                <a:t>金融</a:t>
              </a:r>
              <a:endParaRPr lang="en-US" sz="2400" kern="1200" dirty="0"/>
            </a:p>
          </p:txBody>
        </p:sp>
      </p:grpSp>
      <p:grpSp>
        <p:nvGrpSpPr>
          <p:cNvPr id="34" name="Group 33">
            <a:extLst>
              <a:ext uri="{FF2B5EF4-FFF2-40B4-BE49-F238E27FC236}">
                <a16:creationId xmlns:a16="http://schemas.microsoft.com/office/drawing/2014/main" id="{4D787FA3-96DD-2A40-A99E-67BF7C5A5923}"/>
              </a:ext>
            </a:extLst>
          </p:cNvPr>
          <p:cNvGrpSpPr/>
          <p:nvPr/>
        </p:nvGrpSpPr>
        <p:grpSpPr>
          <a:xfrm>
            <a:off x="6482258" y="1682752"/>
            <a:ext cx="1593114" cy="794092"/>
            <a:chOff x="26" y="0"/>
            <a:chExt cx="2537073" cy="777600"/>
          </a:xfrm>
        </p:grpSpPr>
        <p:sp>
          <p:nvSpPr>
            <p:cNvPr id="35" name="Rectangle 34">
              <a:extLst>
                <a:ext uri="{FF2B5EF4-FFF2-40B4-BE49-F238E27FC236}">
                  <a16:creationId xmlns:a16="http://schemas.microsoft.com/office/drawing/2014/main" id="{636D9AFC-1475-4A44-861D-DFB411EE4D30}"/>
                </a:ext>
              </a:extLst>
            </p:cNvPr>
            <p:cNvSpPr/>
            <p:nvPr/>
          </p:nvSpPr>
          <p:spPr>
            <a:xfrm>
              <a:off x="26" y="0"/>
              <a:ext cx="2537073" cy="7776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p>
          </p:txBody>
        </p:sp>
        <p:sp>
          <p:nvSpPr>
            <p:cNvPr id="36" name="TextBox 35">
              <a:extLst>
                <a:ext uri="{FF2B5EF4-FFF2-40B4-BE49-F238E27FC236}">
                  <a16:creationId xmlns:a16="http://schemas.microsoft.com/office/drawing/2014/main" id="{E87F317D-265C-234D-A7D4-9A16E8A59902}"/>
                </a:ext>
              </a:extLst>
            </p:cNvPr>
            <p:cNvSpPr txBox="1"/>
            <p:nvPr/>
          </p:nvSpPr>
          <p:spPr>
            <a:xfrm>
              <a:off x="26" y="0"/>
              <a:ext cx="2537073" cy="7776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zh-CN" altLang="en-US" sz="2400" dirty="0"/>
                <a:t>娱乐</a:t>
              </a:r>
              <a:endParaRPr lang="en-US" sz="2400" kern="1200" dirty="0"/>
            </a:p>
          </p:txBody>
        </p:sp>
      </p:grpSp>
      <p:cxnSp>
        <p:nvCxnSpPr>
          <p:cNvPr id="9" name="直线连接符 8">
            <a:extLst>
              <a:ext uri="{FF2B5EF4-FFF2-40B4-BE49-F238E27FC236}">
                <a16:creationId xmlns:a16="http://schemas.microsoft.com/office/drawing/2014/main" id="{6DB0525E-FD91-A047-A4A1-50853E8DAA0B}"/>
              </a:ext>
            </a:extLst>
          </p:cNvPr>
          <p:cNvCxnSpPr>
            <a:cxnSpLocks/>
          </p:cNvCxnSpPr>
          <p:nvPr/>
        </p:nvCxnSpPr>
        <p:spPr>
          <a:xfrm>
            <a:off x="932519" y="4441575"/>
            <a:ext cx="952778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0ED8460B-D8CE-B283-420C-23ECBB79A49F}"/>
              </a:ext>
            </a:extLst>
          </p:cNvPr>
          <p:cNvSpPr txBox="1"/>
          <p:nvPr/>
        </p:nvSpPr>
        <p:spPr>
          <a:xfrm>
            <a:off x="3066071" y="2231759"/>
            <a:ext cx="2908168" cy="1477328"/>
          </a:xfrm>
          <a:prstGeom prst="rect">
            <a:avLst/>
          </a:prstGeom>
          <a:noFill/>
        </p:spPr>
        <p:txBody>
          <a:bodyPr wrap="none" rtlCol="0">
            <a:spAutoFit/>
          </a:bodyPr>
          <a:lstStyle/>
          <a:p>
            <a:r>
              <a:rPr lang="zh-CN" altLang="en-US" b="1" dirty="0"/>
              <a:t>活跃用户</a:t>
            </a:r>
            <a:r>
              <a:rPr lang="en-US" altLang="zh-CN" b="1" dirty="0"/>
              <a:t>: </a:t>
            </a:r>
            <a:r>
              <a:rPr lang="en-US" altLang="zh-CN" dirty="0"/>
              <a:t>13</a:t>
            </a:r>
            <a:r>
              <a:rPr lang="zh-CN" altLang="en-US" dirty="0"/>
              <a:t>亿</a:t>
            </a:r>
            <a:endParaRPr lang="en-US" altLang="zh-CN" dirty="0"/>
          </a:p>
          <a:p>
            <a:endParaRPr lang="en-US" altLang="zh-CN" dirty="0"/>
          </a:p>
          <a:p>
            <a:r>
              <a:rPr lang="zh-CN" altLang="en-US" b="1" dirty="0"/>
              <a:t>日常交易</a:t>
            </a:r>
            <a:r>
              <a:rPr lang="en-US" altLang="zh-CN" b="1" dirty="0"/>
              <a:t>: </a:t>
            </a:r>
            <a:r>
              <a:rPr lang="en-US" altLang="zh-CN" dirty="0"/>
              <a:t>10</a:t>
            </a:r>
            <a:r>
              <a:rPr lang="zh-CN" altLang="en-US" dirty="0"/>
              <a:t>亿</a:t>
            </a:r>
            <a:endParaRPr lang="en-US" altLang="zh-CN" dirty="0"/>
          </a:p>
          <a:p>
            <a:endParaRPr lang="en-US" altLang="zh-CN" dirty="0"/>
          </a:p>
          <a:p>
            <a:r>
              <a:rPr lang="en-US" altLang="zh-CN" dirty="0"/>
              <a:t>(Visa </a:t>
            </a:r>
            <a:r>
              <a:rPr lang="zh-CN" altLang="en-US" dirty="0"/>
              <a:t>全球交易</a:t>
            </a:r>
            <a:r>
              <a:rPr lang="en-US" altLang="zh-CN" dirty="0"/>
              <a:t> 2023 5.8</a:t>
            </a:r>
            <a:r>
              <a:rPr lang="zh-CN" altLang="en-US" dirty="0"/>
              <a:t>亿</a:t>
            </a:r>
            <a:r>
              <a:rPr lang="en-US" altLang="zh-CN" dirty="0"/>
              <a:t> )</a:t>
            </a:r>
            <a:endParaRPr lang="zh-CN" altLang="en-US" dirty="0"/>
          </a:p>
        </p:txBody>
      </p:sp>
      <p:sp>
        <p:nvSpPr>
          <p:cNvPr id="11" name="文本框 10">
            <a:extLst>
              <a:ext uri="{FF2B5EF4-FFF2-40B4-BE49-F238E27FC236}">
                <a16:creationId xmlns:a16="http://schemas.microsoft.com/office/drawing/2014/main" id="{6DD2ADDE-BD5E-3426-9549-88EB9CAC214B}"/>
              </a:ext>
            </a:extLst>
          </p:cNvPr>
          <p:cNvSpPr txBox="1"/>
          <p:nvPr/>
        </p:nvSpPr>
        <p:spPr>
          <a:xfrm>
            <a:off x="8476874" y="2231759"/>
            <a:ext cx="1811714" cy="1477328"/>
          </a:xfrm>
          <a:prstGeom prst="rect">
            <a:avLst/>
          </a:prstGeom>
          <a:noFill/>
        </p:spPr>
        <p:txBody>
          <a:bodyPr wrap="none" rtlCol="0">
            <a:spAutoFit/>
          </a:bodyPr>
          <a:lstStyle/>
          <a:p>
            <a:r>
              <a:rPr lang="zh-CN" altLang="en-US" b="1" dirty="0"/>
              <a:t>活跃用户</a:t>
            </a:r>
            <a:r>
              <a:rPr lang="en-US" altLang="zh-CN" b="1" dirty="0"/>
              <a:t>: </a:t>
            </a:r>
            <a:r>
              <a:rPr lang="en-US" altLang="zh-CN" dirty="0"/>
              <a:t>1</a:t>
            </a:r>
            <a:r>
              <a:rPr lang="zh-CN" altLang="en-US" dirty="0"/>
              <a:t>亿</a:t>
            </a:r>
            <a:endParaRPr lang="en-US" altLang="zh-CN" dirty="0"/>
          </a:p>
          <a:p>
            <a:endParaRPr lang="en-US" altLang="zh-CN" dirty="0"/>
          </a:p>
          <a:p>
            <a:r>
              <a:rPr lang="zh-CN" altLang="en-US" b="1" dirty="0"/>
              <a:t>日常交易</a:t>
            </a:r>
            <a:r>
              <a:rPr lang="en-US" altLang="zh-CN" b="1" dirty="0"/>
              <a:t>: </a:t>
            </a:r>
            <a:r>
              <a:rPr lang="en-US" altLang="zh-CN" dirty="0"/>
              <a:t>1</a:t>
            </a:r>
            <a:r>
              <a:rPr lang="zh-CN" altLang="en-US" dirty="0"/>
              <a:t>千万</a:t>
            </a:r>
            <a:endParaRPr lang="en-US" altLang="zh-CN" dirty="0"/>
          </a:p>
          <a:p>
            <a:endParaRPr lang="en-US" altLang="zh-CN" dirty="0"/>
          </a:p>
          <a:p>
            <a:r>
              <a:rPr lang="en-US" altLang="zh-CN" dirty="0"/>
              <a:t>(</a:t>
            </a:r>
            <a:r>
              <a:rPr lang="zh-CN" altLang="en-US" dirty="0"/>
              <a:t>玩家数量更多</a:t>
            </a:r>
            <a:r>
              <a:rPr lang="en-US" altLang="zh-CN" dirty="0"/>
              <a:t>)</a:t>
            </a:r>
            <a:endParaRPr lang="zh-CN" altLang="en-US" dirty="0"/>
          </a:p>
        </p:txBody>
      </p:sp>
    </p:spTree>
    <p:extLst>
      <p:ext uri="{BB962C8B-B14F-4D97-AF65-F5344CB8AC3E}">
        <p14:creationId xmlns:p14="http://schemas.microsoft.com/office/powerpoint/2010/main" val="2621055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2233D2C6-B8C3-0347-A0A9-EF254AC7EA0B}"/>
              </a:ext>
            </a:extLst>
          </p:cNvPr>
          <p:cNvGrpSpPr/>
          <p:nvPr/>
        </p:nvGrpSpPr>
        <p:grpSpPr>
          <a:xfrm>
            <a:off x="543042" y="0"/>
            <a:ext cx="576000" cy="1008000"/>
            <a:chOff x="873246" y="0"/>
            <a:chExt cx="576000" cy="1008000"/>
          </a:xfrm>
        </p:grpSpPr>
        <p:sp>
          <p:nvSpPr>
            <p:cNvPr id="5" name="矩形 4">
              <a:extLst>
                <a:ext uri="{FF2B5EF4-FFF2-40B4-BE49-F238E27FC236}">
                  <a16:creationId xmlns:a16="http://schemas.microsoft.com/office/drawing/2014/main" id="{9DDB929E-BEA8-3B4F-9545-45A50CA8F4CF}"/>
                </a:ext>
              </a:extLst>
            </p:cNvPr>
            <p:cNvSpPr/>
            <p:nvPr/>
          </p:nvSpPr>
          <p:spPr>
            <a:xfrm>
              <a:off x="873246" y="0"/>
              <a:ext cx="576000" cy="720000"/>
            </a:xfrm>
            <a:prstGeom prst="rect">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椭圆 5">
              <a:extLst>
                <a:ext uri="{FF2B5EF4-FFF2-40B4-BE49-F238E27FC236}">
                  <a16:creationId xmlns:a16="http://schemas.microsoft.com/office/drawing/2014/main" id="{644FB92F-0B3F-564F-92A5-8CCB8DD630F4}"/>
                </a:ext>
              </a:extLst>
            </p:cNvPr>
            <p:cNvSpPr>
              <a:spLocks noChangeAspect="1"/>
            </p:cNvSpPr>
            <p:nvPr/>
          </p:nvSpPr>
          <p:spPr>
            <a:xfrm>
              <a:off x="873246" y="432000"/>
              <a:ext cx="576000" cy="576000"/>
            </a:xfrm>
            <a:prstGeom prst="ellipse">
              <a:avLst/>
            </a:prstGeom>
            <a:solidFill>
              <a:srgbClr val="0052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椭圆 6">
              <a:extLst>
                <a:ext uri="{FF2B5EF4-FFF2-40B4-BE49-F238E27FC236}">
                  <a16:creationId xmlns:a16="http://schemas.microsoft.com/office/drawing/2014/main" id="{E180180E-027D-E14E-8483-A35A502FEE8A}"/>
                </a:ext>
              </a:extLst>
            </p:cNvPr>
            <p:cNvSpPr>
              <a:spLocks noChangeAspect="1"/>
            </p:cNvSpPr>
            <p:nvPr/>
          </p:nvSpPr>
          <p:spPr>
            <a:xfrm>
              <a:off x="945246" y="504000"/>
              <a:ext cx="432000" cy="432000"/>
            </a:xfrm>
            <a:prstGeom prst="ellipse">
              <a:avLst/>
            </a:prstGeom>
            <a:solidFill>
              <a:srgbClr val="45D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7" name="文本框 16">
            <a:extLst>
              <a:ext uri="{FF2B5EF4-FFF2-40B4-BE49-F238E27FC236}">
                <a16:creationId xmlns:a16="http://schemas.microsoft.com/office/drawing/2014/main" id="{F516F30D-AFBC-3748-A9F1-51F6BA8D5841}"/>
              </a:ext>
            </a:extLst>
          </p:cNvPr>
          <p:cNvSpPr txBox="1"/>
          <p:nvPr/>
        </p:nvSpPr>
        <p:spPr>
          <a:xfrm>
            <a:off x="1256630" y="432000"/>
            <a:ext cx="1620957" cy="523220"/>
          </a:xfrm>
          <a:prstGeom prst="rect">
            <a:avLst/>
          </a:prstGeom>
          <a:noFill/>
        </p:spPr>
        <p:txBody>
          <a:bodyPr wrap="none" rtlCol="0">
            <a:spAutoFit/>
          </a:bodyPr>
          <a:lstStyle/>
          <a:p>
            <a:r>
              <a:rPr kumimoji="1" lang="zh-CN" altLang="en-US" sz="2800" b="1" dirty="0">
                <a:latin typeface="TencentSans W7" panose="020C04030202040F0204" pitchFamily="34" charset="-122"/>
                <a:ea typeface="TencentSans W7" panose="020C04030202040F0204" pitchFamily="34" charset="-122"/>
              </a:rPr>
              <a:t>设计目标</a:t>
            </a:r>
            <a:endParaRPr kumimoji="1" lang="en-US" altLang="zh-CN" sz="2800" b="1" dirty="0">
              <a:latin typeface="TencentSans W7" panose="020C04030202040F0204" pitchFamily="34" charset="-122"/>
              <a:ea typeface="TencentSans W7" panose="020C04030202040F0204" pitchFamily="34" charset="-122"/>
            </a:endParaRPr>
          </a:p>
        </p:txBody>
      </p:sp>
      <p:sp>
        <p:nvSpPr>
          <p:cNvPr id="2" name="圆角矩形 43">
            <a:extLst>
              <a:ext uri="{FF2B5EF4-FFF2-40B4-BE49-F238E27FC236}">
                <a16:creationId xmlns:a16="http://schemas.microsoft.com/office/drawing/2014/main" id="{F2B83CE9-82EE-5157-FBC6-5D241B7B1864}"/>
              </a:ext>
            </a:extLst>
          </p:cNvPr>
          <p:cNvSpPr/>
          <p:nvPr/>
        </p:nvSpPr>
        <p:spPr>
          <a:xfrm>
            <a:off x="698703"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pic>
        <p:nvPicPr>
          <p:cNvPr id="3" name="图片 2" descr="形状&#10;&#10;低可信度描述已自动生成">
            <a:extLst>
              <a:ext uri="{FF2B5EF4-FFF2-40B4-BE49-F238E27FC236}">
                <a16:creationId xmlns:a16="http://schemas.microsoft.com/office/drawing/2014/main" id="{4060B7D2-289F-B26D-26A9-96D596B17D5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091" y="4657890"/>
            <a:ext cx="730999" cy="730999"/>
          </a:xfrm>
          <a:prstGeom prst="rect">
            <a:avLst/>
          </a:prstGeom>
        </p:spPr>
      </p:pic>
      <p:sp>
        <p:nvSpPr>
          <p:cNvPr id="8" name="圆角矩形 43">
            <a:extLst>
              <a:ext uri="{FF2B5EF4-FFF2-40B4-BE49-F238E27FC236}">
                <a16:creationId xmlns:a16="http://schemas.microsoft.com/office/drawing/2014/main" id="{25293654-588A-FD2C-AF2E-D2FB40DC189B}"/>
              </a:ext>
            </a:extLst>
          </p:cNvPr>
          <p:cNvSpPr/>
          <p:nvPr/>
        </p:nvSpPr>
        <p:spPr>
          <a:xfrm>
            <a:off x="2321394"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sp>
        <p:nvSpPr>
          <p:cNvPr id="9" name="圆角矩形 43">
            <a:extLst>
              <a:ext uri="{FF2B5EF4-FFF2-40B4-BE49-F238E27FC236}">
                <a16:creationId xmlns:a16="http://schemas.microsoft.com/office/drawing/2014/main" id="{D5C78757-6393-C611-6B2C-766EC1D47DEC}"/>
              </a:ext>
            </a:extLst>
          </p:cNvPr>
          <p:cNvSpPr/>
          <p:nvPr/>
        </p:nvSpPr>
        <p:spPr>
          <a:xfrm>
            <a:off x="4069151"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pic>
        <p:nvPicPr>
          <p:cNvPr id="10" name="图片 9" descr="形状&#10;&#10;低可信度描述已自动生成">
            <a:extLst>
              <a:ext uri="{FF2B5EF4-FFF2-40B4-BE49-F238E27FC236}">
                <a16:creationId xmlns:a16="http://schemas.microsoft.com/office/drawing/2014/main" id="{8ECD0265-5908-C010-256B-6670CFCE4E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21230" y="4623721"/>
            <a:ext cx="757135" cy="757135"/>
          </a:xfrm>
          <a:prstGeom prst="rect">
            <a:avLst/>
          </a:prstGeom>
        </p:spPr>
      </p:pic>
      <p:sp>
        <p:nvSpPr>
          <p:cNvPr id="11" name="圆角矩形 43">
            <a:extLst>
              <a:ext uri="{FF2B5EF4-FFF2-40B4-BE49-F238E27FC236}">
                <a16:creationId xmlns:a16="http://schemas.microsoft.com/office/drawing/2014/main" id="{C6A84D75-2E3D-7600-AC62-C9719AFFB5F4}"/>
              </a:ext>
            </a:extLst>
          </p:cNvPr>
          <p:cNvSpPr/>
          <p:nvPr/>
        </p:nvSpPr>
        <p:spPr>
          <a:xfrm>
            <a:off x="5716163"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pic>
        <p:nvPicPr>
          <p:cNvPr id="12" name="图片 11" descr="形状&#10;&#10;低可信度描述已自动生成">
            <a:extLst>
              <a:ext uri="{FF2B5EF4-FFF2-40B4-BE49-F238E27FC236}">
                <a16:creationId xmlns:a16="http://schemas.microsoft.com/office/drawing/2014/main" id="{695DEDB4-B829-DA79-37FD-4875EBE8E27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55690" y="4672302"/>
            <a:ext cx="719975" cy="719975"/>
          </a:xfrm>
          <a:prstGeom prst="rect">
            <a:avLst/>
          </a:prstGeom>
        </p:spPr>
      </p:pic>
      <p:sp>
        <p:nvSpPr>
          <p:cNvPr id="13" name="圆角矩形 43">
            <a:extLst>
              <a:ext uri="{FF2B5EF4-FFF2-40B4-BE49-F238E27FC236}">
                <a16:creationId xmlns:a16="http://schemas.microsoft.com/office/drawing/2014/main" id="{B4B20E44-9738-9A8C-D5A8-5CE0EA0539DE}"/>
              </a:ext>
            </a:extLst>
          </p:cNvPr>
          <p:cNvSpPr/>
          <p:nvPr/>
        </p:nvSpPr>
        <p:spPr>
          <a:xfrm>
            <a:off x="7415735" y="4479487"/>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sp>
        <p:nvSpPr>
          <p:cNvPr id="15" name="圆角矩形 43">
            <a:extLst>
              <a:ext uri="{FF2B5EF4-FFF2-40B4-BE49-F238E27FC236}">
                <a16:creationId xmlns:a16="http://schemas.microsoft.com/office/drawing/2014/main" id="{21B13FFB-4608-DE6C-2B87-8C865E18334E}"/>
              </a:ext>
            </a:extLst>
          </p:cNvPr>
          <p:cNvSpPr/>
          <p:nvPr/>
        </p:nvSpPr>
        <p:spPr>
          <a:xfrm>
            <a:off x="9115307" y="4483439"/>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sp>
        <p:nvSpPr>
          <p:cNvPr id="16" name="圆角矩形 43">
            <a:extLst>
              <a:ext uri="{FF2B5EF4-FFF2-40B4-BE49-F238E27FC236}">
                <a16:creationId xmlns:a16="http://schemas.microsoft.com/office/drawing/2014/main" id="{8F7AC9EB-2D24-B8FC-42AC-3AF0436321CE}"/>
              </a:ext>
            </a:extLst>
          </p:cNvPr>
          <p:cNvSpPr/>
          <p:nvPr/>
        </p:nvSpPr>
        <p:spPr>
          <a:xfrm>
            <a:off x="10767149" y="4483439"/>
            <a:ext cx="972272" cy="98725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highlight>
                <a:srgbClr val="00FF00"/>
              </a:highlight>
            </a:endParaRPr>
          </a:p>
        </p:txBody>
      </p:sp>
      <p:pic>
        <p:nvPicPr>
          <p:cNvPr id="18" name="图片 17" descr="形状&#10;&#10;低可信度描述已自动生成">
            <a:extLst>
              <a:ext uri="{FF2B5EF4-FFF2-40B4-BE49-F238E27FC236}">
                <a16:creationId xmlns:a16="http://schemas.microsoft.com/office/drawing/2014/main" id="{6832729B-4930-DC14-AB28-B33A92E1706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64386" y="4657890"/>
            <a:ext cx="759931" cy="759931"/>
          </a:xfrm>
          <a:prstGeom prst="rect">
            <a:avLst/>
          </a:prstGeom>
        </p:spPr>
      </p:pic>
      <p:pic>
        <p:nvPicPr>
          <p:cNvPr id="19" name="图片 18" descr="形状&#10;&#10;低可信度描述已自动生成">
            <a:extLst>
              <a:ext uri="{FF2B5EF4-FFF2-40B4-BE49-F238E27FC236}">
                <a16:creationId xmlns:a16="http://schemas.microsoft.com/office/drawing/2014/main" id="{E0618D2C-F2BC-07E3-2918-4837341243A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223318" y="4655720"/>
            <a:ext cx="822020" cy="822020"/>
          </a:xfrm>
          <a:prstGeom prst="rect">
            <a:avLst/>
          </a:prstGeom>
        </p:spPr>
      </p:pic>
      <p:pic>
        <p:nvPicPr>
          <p:cNvPr id="20" name="图片 19" descr="形状&#10;&#10;低可信度描述已自动生成">
            <a:extLst>
              <a:ext uri="{FF2B5EF4-FFF2-40B4-BE49-F238E27FC236}">
                <a16:creationId xmlns:a16="http://schemas.microsoft.com/office/drawing/2014/main" id="{089F45B1-5CEE-F023-E038-CB7FAB7A610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508437" y="4587569"/>
            <a:ext cx="849599" cy="849599"/>
          </a:xfrm>
          <a:prstGeom prst="rect">
            <a:avLst/>
          </a:prstGeom>
        </p:spPr>
      </p:pic>
      <p:pic>
        <p:nvPicPr>
          <p:cNvPr id="22" name="图片 21" descr="形状&#10;&#10;低可信度描述已自动生成">
            <a:extLst>
              <a:ext uri="{FF2B5EF4-FFF2-40B4-BE49-F238E27FC236}">
                <a16:creationId xmlns:a16="http://schemas.microsoft.com/office/drawing/2014/main" id="{0087BB7E-5D49-85EB-4E36-45F56F62BEB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0898428" y="4668955"/>
            <a:ext cx="786426" cy="786426"/>
          </a:xfrm>
          <a:prstGeom prst="rect">
            <a:avLst/>
          </a:prstGeom>
        </p:spPr>
      </p:pic>
      <p:sp>
        <p:nvSpPr>
          <p:cNvPr id="14" name="矩形 13">
            <a:extLst>
              <a:ext uri="{FF2B5EF4-FFF2-40B4-BE49-F238E27FC236}">
                <a16:creationId xmlns:a16="http://schemas.microsoft.com/office/drawing/2014/main" id="{964EC832-4CB6-8201-0E98-EEC683E413C0}"/>
              </a:ext>
            </a:extLst>
          </p:cNvPr>
          <p:cNvSpPr/>
          <p:nvPr/>
        </p:nvSpPr>
        <p:spPr bwMode="auto">
          <a:xfrm>
            <a:off x="596086" y="1456622"/>
            <a:ext cx="1751576" cy="1288472"/>
          </a:xfrm>
          <a:prstGeom prst="rect">
            <a:avLst/>
          </a:prstGeom>
          <a:solidFill>
            <a:schemeClr val="accent2">
              <a:lumMod val="75000"/>
              <a:alpha val="37000"/>
            </a:schemeClr>
          </a:solidFill>
          <a:ln w="9525" cap="flat" cmpd="sng" algn="ctr">
            <a:noFill/>
            <a:prstDash val="solid"/>
            <a:round/>
            <a:headEnd type="none" w="med" len="med"/>
            <a:tailEnd type="none" w="med" len="med"/>
          </a:ln>
        </p:spPr>
        <p:txBody>
          <a:bodyPr rtlCol="0" anchor="ctr"/>
          <a:lstStyle/>
          <a:p>
            <a:pPr algn="ctr">
              <a:buFont typeface="Arial" panose="020B0604020202020204" pitchFamily="34" charset="0"/>
              <a:buNone/>
            </a:pPr>
            <a:r>
              <a:rPr lang="zh-CN" altLang="en-US" dirty="0">
                <a:latin typeface="Microsoft YaHei Light" panose="020B0502040204020203" pitchFamily="34" charset="-122"/>
                <a:ea typeface="Microsoft YaHei Light" panose="020B0502040204020203" pitchFamily="34" charset="-122"/>
              </a:rPr>
              <a:t>高可用</a:t>
            </a:r>
          </a:p>
        </p:txBody>
      </p:sp>
      <p:sp>
        <p:nvSpPr>
          <p:cNvPr id="21" name="矩形 20">
            <a:extLst>
              <a:ext uri="{FF2B5EF4-FFF2-40B4-BE49-F238E27FC236}">
                <a16:creationId xmlns:a16="http://schemas.microsoft.com/office/drawing/2014/main" id="{8637D6C1-62B8-E6C2-83A8-AB420F1ED4E2}"/>
              </a:ext>
            </a:extLst>
          </p:cNvPr>
          <p:cNvSpPr/>
          <p:nvPr/>
        </p:nvSpPr>
        <p:spPr bwMode="auto">
          <a:xfrm>
            <a:off x="2803710" y="1456622"/>
            <a:ext cx="1751576" cy="1288472"/>
          </a:xfrm>
          <a:prstGeom prst="rect">
            <a:avLst/>
          </a:prstGeom>
          <a:solidFill>
            <a:schemeClr val="accent2">
              <a:lumMod val="75000"/>
              <a:alpha val="37000"/>
            </a:schemeClr>
          </a:solidFill>
          <a:ln w="9525" cap="flat" cmpd="sng" algn="ctr">
            <a:noFill/>
            <a:prstDash val="solid"/>
            <a:round/>
            <a:headEnd type="none" w="med" len="med"/>
            <a:tailEnd type="none" w="med" len="med"/>
          </a:ln>
        </p:spPr>
        <p:txBody>
          <a:bodyPr rtlCol="0" anchor="ctr"/>
          <a:lstStyle/>
          <a:p>
            <a:pPr algn="ctr">
              <a:buFont typeface="Arial" panose="020B0604020202020204" pitchFamily="34" charset="0"/>
              <a:buNone/>
            </a:pPr>
            <a:r>
              <a:rPr lang="zh-CN" altLang="en-US" dirty="0">
                <a:latin typeface="Microsoft YaHei Light" panose="020B0502040204020203" pitchFamily="34" charset="-122"/>
                <a:ea typeface="Microsoft YaHei Light" panose="020B0502040204020203" pitchFamily="34" charset="-122"/>
              </a:rPr>
              <a:t>强一致</a:t>
            </a:r>
          </a:p>
        </p:txBody>
      </p:sp>
      <p:sp>
        <p:nvSpPr>
          <p:cNvPr id="31" name="矩形 30">
            <a:extLst>
              <a:ext uri="{FF2B5EF4-FFF2-40B4-BE49-F238E27FC236}">
                <a16:creationId xmlns:a16="http://schemas.microsoft.com/office/drawing/2014/main" id="{6D6B8A4B-F43E-FE3F-7D98-347CC59CD084}"/>
              </a:ext>
            </a:extLst>
          </p:cNvPr>
          <p:cNvSpPr/>
          <p:nvPr/>
        </p:nvSpPr>
        <p:spPr bwMode="auto">
          <a:xfrm>
            <a:off x="5011334" y="1456622"/>
            <a:ext cx="1751576" cy="1288472"/>
          </a:xfrm>
          <a:prstGeom prst="rect">
            <a:avLst/>
          </a:prstGeom>
          <a:solidFill>
            <a:schemeClr val="accent2">
              <a:lumMod val="75000"/>
              <a:alpha val="37000"/>
            </a:schemeClr>
          </a:solidFill>
          <a:ln w="9525" cap="flat" cmpd="sng" algn="ctr">
            <a:noFill/>
            <a:prstDash val="solid"/>
            <a:round/>
            <a:headEnd type="none" w="med" len="med"/>
            <a:tailEnd type="none" w="med" len="med"/>
          </a:ln>
        </p:spPr>
        <p:txBody>
          <a:bodyPr rtlCol="0" anchor="ctr"/>
          <a:lstStyle/>
          <a:p>
            <a:pPr algn="ctr">
              <a:buFont typeface="Arial" panose="020B0604020202020204" pitchFamily="34" charset="0"/>
              <a:buNone/>
            </a:pPr>
            <a:r>
              <a:rPr lang="zh-CN" altLang="en-US" dirty="0">
                <a:latin typeface="Microsoft YaHei Light" panose="020B0502040204020203" pitchFamily="34" charset="-122"/>
                <a:ea typeface="Microsoft YaHei Light" panose="020B0502040204020203" pitchFamily="34" charset="-122"/>
              </a:rPr>
              <a:t>高扩展</a:t>
            </a:r>
          </a:p>
        </p:txBody>
      </p:sp>
      <p:sp>
        <p:nvSpPr>
          <p:cNvPr id="32" name="矩形 31">
            <a:extLst>
              <a:ext uri="{FF2B5EF4-FFF2-40B4-BE49-F238E27FC236}">
                <a16:creationId xmlns:a16="http://schemas.microsoft.com/office/drawing/2014/main" id="{61F09B7D-9F9C-B6B7-A1B1-D062E9786E60}"/>
              </a:ext>
            </a:extLst>
          </p:cNvPr>
          <p:cNvSpPr/>
          <p:nvPr/>
        </p:nvSpPr>
        <p:spPr bwMode="auto">
          <a:xfrm>
            <a:off x="7218958" y="1456622"/>
            <a:ext cx="1751576" cy="1288472"/>
          </a:xfrm>
          <a:prstGeom prst="rect">
            <a:avLst/>
          </a:prstGeom>
          <a:solidFill>
            <a:schemeClr val="accent2">
              <a:lumMod val="75000"/>
              <a:alpha val="37000"/>
            </a:schemeClr>
          </a:solidFill>
          <a:ln w="9525" cap="flat" cmpd="sng" algn="ctr">
            <a:noFill/>
            <a:prstDash val="solid"/>
            <a:round/>
            <a:headEnd type="none" w="med" len="med"/>
            <a:tailEnd type="none" w="med" len="med"/>
          </a:ln>
        </p:spPr>
        <p:txBody>
          <a:bodyPr rtlCol="0" anchor="ctr"/>
          <a:lstStyle/>
          <a:p>
            <a:pPr algn="ctr">
              <a:buFont typeface="Arial" panose="020B0604020202020204" pitchFamily="34" charset="0"/>
              <a:buNone/>
            </a:pPr>
            <a:r>
              <a:rPr lang="zh-CN" altLang="en-US" dirty="0">
                <a:latin typeface="Microsoft YaHei Light" panose="020B0502040204020203" pitchFamily="34" charset="-122"/>
                <a:ea typeface="Microsoft YaHei Light" panose="020B0502040204020203" pitchFamily="34" charset="-122"/>
              </a:rPr>
              <a:t>高性能</a:t>
            </a:r>
          </a:p>
        </p:txBody>
      </p:sp>
      <p:sp>
        <p:nvSpPr>
          <p:cNvPr id="33" name="矩形 32">
            <a:extLst>
              <a:ext uri="{FF2B5EF4-FFF2-40B4-BE49-F238E27FC236}">
                <a16:creationId xmlns:a16="http://schemas.microsoft.com/office/drawing/2014/main" id="{67429185-D33A-6DE8-6DA6-D8FA0A95CB13}"/>
              </a:ext>
            </a:extLst>
          </p:cNvPr>
          <p:cNvSpPr/>
          <p:nvPr/>
        </p:nvSpPr>
        <p:spPr bwMode="auto">
          <a:xfrm>
            <a:off x="9907498" y="1467948"/>
            <a:ext cx="1751576" cy="1288472"/>
          </a:xfrm>
          <a:prstGeom prst="rect">
            <a:avLst/>
          </a:prstGeom>
          <a:solidFill>
            <a:schemeClr val="accent2">
              <a:lumMod val="60000"/>
              <a:lumOff val="40000"/>
              <a:alpha val="37000"/>
            </a:schemeClr>
          </a:solidFill>
          <a:ln w="9525" cap="flat" cmpd="sng" algn="ctr">
            <a:noFill/>
            <a:prstDash val="solid"/>
            <a:round/>
            <a:headEnd type="none" w="med" len="med"/>
            <a:tailEnd type="none" w="med" len="med"/>
          </a:ln>
        </p:spPr>
        <p:txBody>
          <a:bodyPr rtlCol="0" anchor="ctr"/>
          <a:lstStyle/>
          <a:p>
            <a:pPr algn="ctr">
              <a:buFont typeface="Arial" panose="020B0604020202020204" pitchFamily="34" charset="0"/>
              <a:buNone/>
            </a:pPr>
            <a:r>
              <a:rPr lang="en-US" altLang="zh-CN" dirty="0" err="1">
                <a:latin typeface="Microsoft YaHei Light" panose="020B0502040204020203" pitchFamily="34" charset="-122"/>
                <a:ea typeface="Microsoft YaHei Light" panose="020B0502040204020203" pitchFamily="34" charset="-122"/>
              </a:rPr>
              <a:t>iFit</a:t>
            </a:r>
            <a:r>
              <a:rPr lang="en-US" altLang="zh-CN" dirty="0">
                <a:latin typeface="Microsoft YaHei Light" panose="020B0502040204020203" pitchFamily="34" charset="-122"/>
                <a:ea typeface="Microsoft YaHei Light" panose="020B0502040204020203" pitchFamily="34" charset="-122"/>
              </a:rPr>
              <a:t>: </a:t>
            </a:r>
            <a:r>
              <a:rPr lang="zh-CN" altLang="en-US" dirty="0">
                <a:latin typeface="Microsoft YaHei Light" panose="020B0502040204020203" pitchFamily="34" charset="-122"/>
                <a:ea typeface="Microsoft YaHei Light" panose="020B0502040204020203" pitchFamily="34" charset="-122"/>
              </a:rPr>
              <a:t>低成本</a:t>
            </a:r>
            <a:endParaRPr lang="en-US" altLang="zh-CN" dirty="0">
              <a:latin typeface="Microsoft YaHei Light" panose="020B0502040204020203" pitchFamily="34" charset="-122"/>
              <a:ea typeface="Microsoft YaHei Light" panose="020B0502040204020203" pitchFamily="34" charset="-122"/>
            </a:endParaRPr>
          </a:p>
          <a:p>
            <a:pPr algn="ctr">
              <a:buFont typeface="Arial" panose="020B0604020202020204" pitchFamily="34" charset="0"/>
              <a:buNone/>
            </a:pPr>
            <a:r>
              <a:rPr lang="zh-CN" altLang="en-US" dirty="0">
                <a:latin typeface="Microsoft YaHei Light" panose="020B0502040204020203" pitchFamily="34" charset="-122"/>
                <a:ea typeface="Microsoft YaHei Light" panose="020B0502040204020203" pitchFamily="34" charset="-122"/>
              </a:rPr>
              <a:t>银行</a:t>
            </a:r>
            <a:r>
              <a:rPr lang="en-US" altLang="zh-CN" dirty="0">
                <a:latin typeface="Microsoft YaHei Light" panose="020B0502040204020203" pitchFamily="34" charset="-122"/>
                <a:ea typeface="Microsoft YaHei Light" panose="020B0502040204020203" pitchFamily="34" charset="-122"/>
              </a:rPr>
              <a:t>: </a:t>
            </a:r>
            <a:r>
              <a:rPr lang="zh-CN" altLang="en-US" dirty="0">
                <a:latin typeface="Microsoft YaHei Light" panose="020B0502040204020203" pitchFamily="34" charset="-122"/>
                <a:ea typeface="Microsoft YaHei Light" panose="020B0502040204020203" pitchFamily="34" charset="-122"/>
              </a:rPr>
              <a:t>无回滚</a:t>
            </a:r>
            <a:endParaRPr lang="en-US" altLang="zh-CN" dirty="0">
              <a:latin typeface="Microsoft YaHei Light" panose="020B0502040204020203" pitchFamily="34" charset="-122"/>
              <a:ea typeface="Microsoft YaHei Light" panose="020B0502040204020203" pitchFamily="34" charset="-122"/>
            </a:endParaRPr>
          </a:p>
          <a:p>
            <a:pPr algn="ctr">
              <a:buFont typeface="Arial" panose="020B0604020202020204" pitchFamily="34" charset="0"/>
              <a:buNone/>
            </a:pPr>
            <a:r>
              <a:rPr lang="en-US" altLang="zh-CN" dirty="0">
                <a:latin typeface="Microsoft YaHei Light" panose="020B0502040204020203" pitchFamily="34" charset="-122"/>
                <a:ea typeface="Microsoft YaHei Light" panose="020B0502040204020203" pitchFamily="34" charset="-122"/>
              </a:rPr>
              <a:t>IOT: </a:t>
            </a:r>
            <a:r>
              <a:rPr lang="zh-CN" altLang="en-US" dirty="0">
                <a:latin typeface="Microsoft YaHei Light" panose="020B0502040204020203" pitchFamily="34" charset="-122"/>
                <a:ea typeface="Microsoft YaHei Light" panose="020B0502040204020203" pitchFamily="34" charset="-122"/>
              </a:rPr>
              <a:t>无损迁移</a:t>
            </a:r>
            <a:endParaRPr lang="en-US" altLang="zh-CN" dirty="0">
              <a:latin typeface="Microsoft YaHei Light" panose="020B0502040204020203" pitchFamily="34" charset="-122"/>
              <a:ea typeface="Microsoft YaHei Light" panose="020B0502040204020203" pitchFamily="34" charset="-122"/>
            </a:endParaRPr>
          </a:p>
          <a:p>
            <a:pPr algn="ctr">
              <a:buFont typeface="Arial" panose="020B0604020202020204" pitchFamily="34" charset="0"/>
              <a:buNone/>
            </a:pPr>
            <a:r>
              <a:rPr lang="en-US" altLang="zh-CN" dirty="0">
                <a:latin typeface="Microsoft YaHei Light" panose="020B0502040204020203" pitchFamily="34" charset="-122"/>
                <a:ea typeface="Microsoft YaHei Light" panose="020B0502040204020203" pitchFamily="34" charset="-122"/>
              </a:rPr>
              <a:t>…</a:t>
            </a:r>
            <a:endParaRPr lang="zh-CN" altLang="en-US" dirty="0">
              <a:latin typeface="Microsoft YaHei Light" panose="020B0502040204020203" pitchFamily="34" charset="-122"/>
              <a:ea typeface="Microsoft YaHei Light" panose="020B0502040204020203" pitchFamily="34" charset="-122"/>
            </a:endParaRPr>
          </a:p>
        </p:txBody>
      </p:sp>
      <p:cxnSp>
        <p:nvCxnSpPr>
          <p:cNvPr id="35" name="直接箭头连接符 34">
            <a:extLst>
              <a:ext uri="{FF2B5EF4-FFF2-40B4-BE49-F238E27FC236}">
                <a16:creationId xmlns:a16="http://schemas.microsoft.com/office/drawing/2014/main" id="{7858A9F8-3B67-5083-29AD-5633354AF0B5}"/>
              </a:ext>
            </a:extLst>
          </p:cNvPr>
          <p:cNvCxnSpPr>
            <a:stCxn id="2" idx="0"/>
            <a:endCxn id="21" idx="2"/>
          </p:cNvCxnSpPr>
          <p:nvPr/>
        </p:nvCxnSpPr>
        <p:spPr>
          <a:xfrm flipV="1">
            <a:off x="1184839" y="2745094"/>
            <a:ext cx="2494659" cy="1734393"/>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6F9DEC2E-8691-173A-548D-8958F262519F}"/>
              </a:ext>
            </a:extLst>
          </p:cNvPr>
          <p:cNvCxnSpPr>
            <a:cxnSpLocks/>
            <a:stCxn id="8" idx="0"/>
            <a:endCxn id="21" idx="2"/>
          </p:cNvCxnSpPr>
          <p:nvPr/>
        </p:nvCxnSpPr>
        <p:spPr>
          <a:xfrm flipV="1">
            <a:off x="2807530" y="2745094"/>
            <a:ext cx="871968" cy="1734393"/>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3564E8EB-F7DC-6B4D-FAFD-C60CA8699A2A}"/>
              </a:ext>
            </a:extLst>
          </p:cNvPr>
          <p:cNvCxnSpPr>
            <a:cxnSpLocks/>
            <a:stCxn id="9" idx="0"/>
            <a:endCxn id="21" idx="2"/>
          </p:cNvCxnSpPr>
          <p:nvPr/>
        </p:nvCxnSpPr>
        <p:spPr>
          <a:xfrm flipH="1" flipV="1">
            <a:off x="3679498" y="2745094"/>
            <a:ext cx="875789" cy="1734393"/>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BE810E96-54FD-EFCF-B219-6348A19DB507}"/>
              </a:ext>
            </a:extLst>
          </p:cNvPr>
          <p:cNvCxnSpPr>
            <a:cxnSpLocks/>
            <a:stCxn id="2" idx="0"/>
            <a:endCxn id="14" idx="2"/>
          </p:cNvCxnSpPr>
          <p:nvPr/>
        </p:nvCxnSpPr>
        <p:spPr>
          <a:xfrm flipV="1">
            <a:off x="1184839" y="2745094"/>
            <a:ext cx="287035" cy="1734393"/>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73285A08-832C-01C2-6FEE-BC0ED4BC9335}"/>
              </a:ext>
            </a:extLst>
          </p:cNvPr>
          <p:cNvCxnSpPr>
            <a:cxnSpLocks/>
            <a:stCxn id="8" idx="0"/>
            <a:endCxn id="14" idx="2"/>
          </p:cNvCxnSpPr>
          <p:nvPr/>
        </p:nvCxnSpPr>
        <p:spPr>
          <a:xfrm flipH="1" flipV="1">
            <a:off x="1471874" y="2745094"/>
            <a:ext cx="1335656" cy="1734393"/>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2A676BB6-6D15-BE57-590F-D4B3835B14FA}"/>
              </a:ext>
            </a:extLst>
          </p:cNvPr>
          <p:cNvCxnSpPr>
            <a:cxnSpLocks/>
            <a:stCxn id="9" idx="0"/>
            <a:endCxn id="14" idx="2"/>
          </p:cNvCxnSpPr>
          <p:nvPr/>
        </p:nvCxnSpPr>
        <p:spPr>
          <a:xfrm flipH="1" flipV="1">
            <a:off x="1471874" y="2745094"/>
            <a:ext cx="3083413" cy="1734393"/>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3" name="直接箭头连接符 52">
            <a:extLst>
              <a:ext uri="{FF2B5EF4-FFF2-40B4-BE49-F238E27FC236}">
                <a16:creationId xmlns:a16="http://schemas.microsoft.com/office/drawing/2014/main" id="{A36410DD-B2BD-B12E-4F7A-BD480DCBE854}"/>
              </a:ext>
            </a:extLst>
          </p:cNvPr>
          <p:cNvCxnSpPr>
            <a:cxnSpLocks/>
            <a:stCxn id="13" idx="0"/>
            <a:endCxn id="21" idx="2"/>
          </p:cNvCxnSpPr>
          <p:nvPr/>
        </p:nvCxnSpPr>
        <p:spPr>
          <a:xfrm flipH="1" flipV="1">
            <a:off x="3679498" y="2745094"/>
            <a:ext cx="4222373" cy="1734393"/>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59D20CE7-351D-F174-5077-BD31915E3155}"/>
              </a:ext>
            </a:extLst>
          </p:cNvPr>
          <p:cNvCxnSpPr>
            <a:cxnSpLocks/>
            <a:stCxn id="13" idx="0"/>
            <a:endCxn id="33" idx="2"/>
          </p:cNvCxnSpPr>
          <p:nvPr/>
        </p:nvCxnSpPr>
        <p:spPr>
          <a:xfrm flipV="1">
            <a:off x="7901871" y="2756420"/>
            <a:ext cx="2881415" cy="1723067"/>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9" name="直接箭头连接符 58">
            <a:extLst>
              <a:ext uri="{FF2B5EF4-FFF2-40B4-BE49-F238E27FC236}">
                <a16:creationId xmlns:a16="http://schemas.microsoft.com/office/drawing/2014/main" id="{698591C8-7661-81E8-B661-B27AEC96C534}"/>
              </a:ext>
            </a:extLst>
          </p:cNvPr>
          <p:cNvCxnSpPr>
            <a:cxnSpLocks/>
            <a:stCxn id="15" idx="0"/>
            <a:endCxn id="32" idx="2"/>
          </p:cNvCxnSpPr>
          <p:nvPr/>
        </p:nvCxnSpPr>
        <p:spPr>
          <a:xfrm flipH="1" flipV="1">
            <a:off x="8094746" y="2745094"/>
            <a:ext cx="1506697" cy="1738345"/>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2" name="直接箭头连接符 61">
            <a:extLst>
              <a:ext uri="{FF2B5EF4-FFF2-40B4-BE49-F238E27FC236}">
                <a16:creationId xmlns:a16="http://schemas.microsoft.com/office/drawing/2014/main" id="{312FC552-A83A-3762-C0F6-A89924ED2500}"/>
              </a:ext>
            </a:extLst>
          </p:cNvPr>
          <p:cNvCxnSpPr>
            <a:cxnSpLocks/>
            <a:stCxn id="15" idx="0"/>
            <a:endCxn id="31" idx="2"/>
          </p:cNvCxnSpPr>
          <p:nvPr/>
        </p:nvCxnSpPr>
        <p:spPr>
          <a:xfrm flipH="1" flipV="1">
            <a:off x="5887122" y="2745094"/>
            <a:ext cx="3714321" cy="1738345"/>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5" name="直接箭头连接符 64">
            <a:extLst>
              <a:ext uri="{FF2B5EF4-FFF2-40B4-BE49-F238E27FC236}">
                <a16:creationId xmlns:a16="http://schemas.microsoft.com/office/drawing/2014/main" id="{36D7C7AF-EB76-1CBF-3ECD-CAECE7C93C80}"/>
              </a:ext>
            </a:extLst>
          </p:cNvPr>
          <p:cNvCxnSpPr>
            <a:cxnSpLocks/>
            <a:stCxn id="11" idx="0"/>
            <a:endCxn id="32" idx="2"/>
          </p:cNvCxnSpPr>
          <p:nvPr/>
        </p:nvCxnSpPr>
        <p:spPr>
          <a:xfrm flipV="1">
            <a:off x="6202299" y="2745094"/>
            <a:ext cx="1892447" cy="1734393"/>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8" name="直接箭头连接符 67">
            <a:extLst>
              <a:ext uri="{FF2B5EF4-FFF2-40B4-BE49-F238E27FC236}">
                <a16:creationId xmlns:a16="http://schemas.microsoft.com/office/drawing/2014/main" id="{4072977A-F06F-37D0-5CA0-0183F31E1C24}"/>
              </a:ext>
            </a:extLst>
          </p:cNvPr>
          <p:cNvCxnSpPr>
            <a:cxnSpLocks/>
            <a:stCxn id="16" idx="0"/>
            <a:endCxn id="33" idx="2"/>
          </p:cNvCxnSpPr>
          <p:nvPr/>
        </p:nvCxnSpPr>
        <p:spPr>
          <a:xfrm flipH="1" flipV="1">
            <a:off x="10783286" y="2756420"/>
            <a:ext cx="469999" cy="1727019"/>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2" name="直接箭头连接符 71">
            <a:extLst>
              <a:ext uri="{FF2B5EF4-FFF2-40B4-BE49-F238E27FC236}">
                <a16:creationId xmlns:a16="http://schemas.microsoft.com/office/drawing/2014/main" id="{9D46B103-A014-7658-1AE0-52BA41D3E541}"/>
              </a:ext>
            </a:extLst>
          </p:cNvPr>
          <p:cNvCxnSpPr>
            <a:cxnSpLocks/>
            <a:stCxn id="16" idx="0"/>
            <a:endCxn id="31" idx="2"/>
          </p:cNvCxnSpPr>
          <p:nvPr/>
        </p:nvCxnSpPr>
        <p:spPr>
          <a:xfrm flipH="1" flipV="1">
            <a:off x="5887122" y="2745094"/>
            <a:ext cx="5366163" cy="1738345"/>
          </a:xfrm>
          <a:prstGeom prst="straightConnector1">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00" name="文本框 99">
            <a:extLst>
              <a:ext uri="{FF2B5EF4-FFF2-40B4-BE49-F238E27FC236}">
                <a16:creationId xmlns:a16="http://schemas.microsoft.com/office/drawing/2014/main" id="{83DBF613-7DCA-CC5C-AE02-E4260BC7933B}"/>
              </a:ext>
            </a:extLst>
          </p:cNvPr>
          <p:cNvSpPr txBox="1"/>
          <p:nvPr/>
        </p:nvSpPr>
        <p:spPr>
          <a:xfrm>
            <a:off x="17400" y="1874310"/>
            <a:ext cx="461665" cy="553998"/>
          </a:xfrm>
          <a:prstGeom prst="rect">
            <a:avLst/>
          </a:prstGeom>
          <a:noFill/>
        </p:spPr>
        <p:txBody>
          <a:bodyPr vert="vert270" wrap="none" rtlCol="0">
            <a:spAutoFit/>
          </a:bodyPr>
          <a:lstStyle/>
          <a:p>
            <a:r>
              <a:rPr lang="zh-CN" altLang="en-US" dirty="0">
                <a:solidFill>
                  <a:srgbClr val="FF0000"/>
                </a:solidFill>
              </a:rPr>
              <a:t>要求</a:t>
            </a:r>
          </a:p>
        </p:txBody>
      </p:sp>
      <p:sp>
        <p:nvSpPr>
          <p:cNvPr id="101" name="文本框 100">
            <a:extLst>
              <a:ext uri="{FF2B5EF4-FFF2-40B4-BE49-F238E27FC236}">
                <a16:creationId xmlns:a16="http://schemas.microsoft.com/office/drawing/2014/main" id="{B8F82E64-E47B-3C33-78B4-1B2503C388B7}"/>
              </a:ext>
            </a:extLst>
          </p:cNvPr>
          <p:cNvSpPr txBox="1"/>
          <p:nvPr/>
        </p:nvSpPr>
        <p:spPr>
          <a:xfrm>
            <a:off x="25882" y="4696115"/>
            <a:ext cx="461665" cy="553998"/>
          </a:xfrm>
          <a:prstGeom prst="rect">
            <a:avLst/>
          </a:prstGeom>
          <a:noFill/>
        </p:spPr>
        <p:txBody>
          <a:bodyPr vert="vert270" wrap="none" rtlCol="0">
            <a:spAutoFit/>
          </a:bodyPr>
          <a:lstStyle/>
          <a:p>
            <a:r>
              <a:rPr lang="zh-CN" altLang="en-US" dirty="0">
                <a:solidFill>
                  <a:srgbClr val="FF0000"/>
                </a:solidFill>
              </a:rPr>
              <a:t>应用</a:t>
            </a:r>
          </a:p>
        </p:txBody>
      </p:sp>
      <p:sp>
        <p:nvSpPr>
          <p:cNvPr id="30" name="矩形 29">
            <a:extLst>
              <a:ext uri="{FF2B5EF4-FFF2-40B4-BE49-F238E27FC236}">
                <a16:creationId xmlns:a16="http://schemas.microsoft.com/office/drawing/2014/main" id="{C4BB0FFC-0492-03F2-7CBB-96A2AD05F093}"/>
              </a:ext>
            </a:extLst>
          </p:cNvPr>
          <p:cNvSpPr/>
          <p:nvPr/>
        </p:nvSpPr>
        <p:spPr>
          <a:xfrm>
            <a:off x="891855" y="5620915"/>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银行</a:t>
            </a:r>
            <a:endParaRPr lang="zh-CN" altLang="en-US" sz="2000" dirty="0">
              <a:latin typeface="Microsoft YaHei" panose="020B0503020204020204" pitchFamily="34" charset="-122"/>
              <a:ea typeface="Microsoft YaHei" panose="020B0503020204020204" pitchFamily="34" charset="-122"/>
            </a:endParaRPr>
          </a:p>
        </p:txBody>
      </p:sp>
      <p:sp>
        <p:nvSpPr>
          <p:cNvPr id="34" name="矩形 33">
            <a:extLst>
              <a:ext uri="{FF2B5EF4-FFF2-40B4-BE49-F238E27FC236}">
                <a16:creationId xmlns:a16="http://schemas.microsoft.com/office/drawing/2014/main" id="{FD5ECEC6-DAAB-B35F-D6A3-D8D49D8A118A}"/>
              </a:ext>
            </a:extLst>
          </p:cNvPr>
          <p:cNvSpPr/>
          <p:nvPr/>
        </p:nvSpPr>
        <p:spPr>
          <a:xfrm>
            <a:off x="2457949" y="5627909"/>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证券</a:t>
            </a:r>
            <a:endParaRPr lang="zh-CN" altLang="en-US" sz="2000" dirty="0">
              <a:latin typeface="Microsoft YaHei" panose="020B0503020204020204" pitchFamily="34" charset="-122"/>
              <a:ea typeface="Microsoft YaHei" panose="020B0503020204020204" pitchFamily="34" charset="-122"/>
            </a:endParaRPr>
          </a:p>
        </p:txBody>
      </p:sp>
      <p:sp>
        <p:nvSpPr>
          <p:cNvPr id="37" name="矩形 36">
            <a:extLst>
              <a:ext uri="{FF2B5EF4-FFF2-40B4-BE49-F238E27FC236}">
                <a16:creationId xmlns:a16="http://schemas.microsoft.com/office/drawing/2014/main" id="{0A7B975D-6A12-9EEB-35C4-3DDC91FC6DA9}"/>
              </a:ext>
            </a:extLst>
          </p:cNvPr>
          <p:cNvSpPr/>
          <p:nvPr/>
        </p:nvSpPr>
        <p:spPr>
          <a:xfrm>
            <a:off x="4212714" y="5627859"/>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政务</a:t>
            </a:r>
            <a:endParaRPr lang="zh-CN" altLang="en-US" sz="2000" dirty="0">
              <a:latin typeface="Microsoft YaHei" panose="020B0503020204020204" pitchFamily="34" charset="-122"/>
              <a:ea typeface="Microsoft YaHei" panose="020B0503020204020204" pitchFamily="34" charset="-122"/>
            </a:endParaRPr>
          </a:p>
        </p:txBody>
      </p:sp>
      <p:sp>
        <p:nvSpPr>
          <p:cNvPr id="38" name="矩形 37">
            <a:extLst>
              <a:ext uri="{FF2B5EF4-FFF2-40B4-BE49-F238E27FC236}">
                <a16:creationId xmlns:a16="http://schemas.microsoft.com/office/drawing/2014/main" id="{67065F03-D4B3-562B-8D05-F2163A5391EF}"/>
              </a:ext>
            </a:extLst>
          </p:cNvPr>
          <p:cNvSpPr/>
          <p:nvPr/>
        </p:nvSpPr>
        <p:spPr>
          <a:xfrm>
            <a:off x="5890974" y="5645144"/>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会议</a:t>
            </a:r>
            <a:endParaRPr lang="zh-CN" altLang="en-US" sz="2000" dirty="0">
              <a:latin typeface="Microsoft YaHei" panose="020B0503020204020204" pitchFamily="34" charset="-122"/>
              <a:ea typeface="Microsoft YaHei" panose="020B0503020204020204" pitchFamily="34" charset="-122"/>
            </a:endParaRPr>
          </a:p>
        </p:txBody>
      </p:sp>
      <p:sp>
        <p:nvSpPr>
          <p:cNvPr id="40" name="矩形 39">
            <a:extLst>
              <a:ext uri="{FF2B5EF4-FFF2-40B4-BE49-F238E27FC236}">
                <a16:creationId xmlns:a16="http://schemas.microsoft.com/office/drawing/2014/main" id="{6C9091DB-9DD6-17A8-BFD4-80A772735D1F}"/>
              </a:ext>
            </a:extLst>
          </p:cNvPr>
          <p:cNvSpPr/>
          <p:nvPr/>
        </p:nvSpPr>
        <p:spPr>
          <a:xfrm>
            <a:off x="7553057" y="5645144"/>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金融</a:t>
            </a:r>
            <a:endParaRPr lang="zh-CN" altLang="en-US" sz="2000" dirty="0">
              <a:latin typeface="Microsoft YaHei" panose="020B0503020204020204" pitchFamily="34" charset="-122"/>
              <a:ea typeface="Microsoft YaHei" panose="020B0503020204020204" pitchFamily="34" charset="-122"/>
            </a:endParaRPr>
          </a:p>
        </p:txBody>
      </p:sp>
      <p:sp>
        <p:nvSpPr>
          <p:cNvPr id="41" name="矩形 40">
            <a:extLst>
              <a:ext uri="{FF2B5EF4-FFF2-40B4-BE49-F238E27FC236}">
                <a16:creationId xmlns:a16="http://schemas.microsoft.com/office/drawing/2014/main" id="{F7791094-37B3-2F39-9570-79FD283620F9}"/>
              </a:ext>
            </a:extLst>
          </p:cNvPr>
          <p:cNvSpPr/>
          <p:nvPr/>
        </p:nvSpPr>
        <p:spPr>
          <a:xfrm>
            <a:off x="9252629" y="5604872"/>
            <a:ext cx="697627" cy="400110"/>
          </a:xfrm>
          <a:prstGeom prst="rect">
            <a:avLst/>
          </a:prstGeom>
        </p:spPr>
        <p:txBody>
          <a:bodyPr wrap="none">
            <a:spAutoFit/>
          </a:bodyPr>
          <a:lstStyle/>
          <a:p>
            <a:r>
              <a:rPr lang="zh-CN" altLang="en-US"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电商</a:t>
            </a:r>
            <a:endParaRPr lang="zh-CN" altLang="en-US" sz="2000" dirty="0">
              <a:latin typeface="Microsoft YaHei" panose="020B0503020204020204" pitchFamily="34" charset="-122"/>
              <a:ea typeface="Microsoft YaHei" panose="020B0503020204020204" pitchFamily="34" charset="-122"/>
            </a:endParaRPr>
          </a:p>
        </p:txBody>
      </p:sp>
      <p:sp>
        <p:nvSpPr>
          <p:cNvPr id="43" name="矩形 42">
            <a:extLst>
              <a:ext uri="{FF2B5EF4-FFF2-40B4-BE49-F238E27FC236}">
                <a16:creationId xmlns:a16="http://schemas.microsoft.com/office/drawing/2014/main" id="{FAD6C92A-C5DD-E631-920C-4072BADF5C69}"/>
              </a:ext>
            </a:extLst>
          </p:cNvPr>
          <p:cNvSpPr/>
          <p:nvPr/>
        </p:nvSpPr>
        <p:spPr>
          <a:xfrm>
            <a:off x="10989891" y="5620915"/>
            <a:ext cx="603499" cy="400110"/>
          </a:xfrm>
          <a:prstGeom prst="rect">
            <a:avLst/>
          </a:prstGeom>
        </p:spPr>
        <p:txBody>
          <a:bodyPr wrap="none">
            <a:spAutoFit/>
          </a:bodyPr>
          <a:lstStyle/>
          <a:p>
            <a:r>
              <a:rPr lang="en-US" altLang="zh-CN" sz="2000" kern="100" dirty="0">
                <a:solidFill>
                  <a:srgbClr val="000000"/>
                </a:solidFill>
                <a:latin typeface="Microsoft YaHei" panose="020B0503020204020204" pitchFamily="34" charset="-122"/>
                <a:ea typeface="Microsoft YaHei" panose="020B0503020204020204" pitchFamily="34" charset="-122"/>
                <a:cs typeface="Times New Roman" panose="02020603050405020304" pitchFamily="18" charset="0"/>
              </a:rPr>
              <a:t>IOT</a:t>
            </a:r>
            <a:endParaRPr lang="zh-CN" altLang="en-US"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82309752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UNIT_COLOR_SCHEME_SHAPE_ID" val="131"/>
  <p:tag name="KSO_WM_UNIT_COLOR_SCHEME_PARENT_PAGE" val="0_4"/>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LAYERLEVEL" val="1_1_1"/>
  <p:tag name="KSO_WM_TAG_VERSION" val="1.0"/>
  <p:tag name="KSO_WM_BEAUTIFY_FLAG" val="#wm#"/>
  <p:tag name="KSO_WM_UNIT_PRESET_TEXT" val="添加标题"/>
  <p:tag name="KSO_WM_TEMPLATE_CATEGORY" val="custom"/>
  <p:tag name="KSO_WM_TEMPLATE_INDEX" val="20204220"/>
  <p:tag name="KSO_WM_UNIT_ID" val="custom20204220_4*l_h_a*1_3_1"/>
  <p:tag name="KSO_WM_UNIT_TEXT_FILL_FORE_SCHEMECOLOR_INDEX" val="13"/>
  <p:tag name="KSO_WM_UNIT_TEXT_FILL_TYPE" val="1"/>
  <p:tag name="KSO_WM_UNIT_USESOURCEFORMAT_APPLY" val="1"/>
</p:tagLst>
</file>

<file path=ppt/tags/tag11.xml><?xml version="1.0" encoding="utf-8"?>
<p:tagLst xmlns:a="http://schemas.openxmlformats.org/drawingml/2006/main" xmlns:r="http://schemas.openxmlformats.org/officeDocument/2006/relationships" xmlns:p="http://schemas.openxmlformats.org/presentationml/2006/main">
  <p:tag name="KSO_WM_UNIT_COLOR_SCHEME_SHAPE_ID" val="132"/>
  <p:tag name="KSO_WM_UNIT_COLOR_SCHEME_PARENT_PAGE" val="0_4"/>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220"/>
  <p:tag name="KSO_WM_UNIT_ID" val="custom20204220_4*l_h_f*1_3_1"/>
  <p:tag name="KSO_WM_UNIT_TEXT_FILL_FORE_SCHEMECOLOR_INDEX" val="13"/>
  <p:tag name="KSO_WM_UNIT_TEXT_FILL_TYPE" val="1"/>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LAYERLEVEL" val="1_1_1"/>
  <p:tag name="KSO_WM_TAG_VERSION" val="1.0"/>
  <p:tag name="KSO_WM_BEAUTIFY_FLAG" val="#wm#"/>
  <p:tag name="KSO_WM_TEMPLATE_CATEGORY" val="custom"/>
  <p:tag name="KSO_WM_TEMPLATE_INDEX" val="20204220"/>
  <p:tag name="KSO_WM_UNIT_ID" val="custom20204220_4*l_h_i*1_3_1"/>
  <p:tag name="KSO_WM_UNIT_TEXT_FILL_FORE_SCHEMECOLOR_INDEX" val="5"/>
  <p:tag name="KSO_WM_UNIT_TEXT_FILL_TYPE" val="1"/>
  <p:tag name="KSO_WM_UNIT_USESOURCEFORMAT_APPLY" val="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LAYERLEVEL" val="1_1_1"/>
  <p:tag name="KSO_WM_TAG_VERSION" val="1.0"/>
  <p:tag name="KSO_WM_BEAUTIFY_FLAG" val="#wm#"/>
  <p:tag name="KSO_WM_TEMPLATE_CATEGORY" val="custom"/>
  <p:tag name="KSO_WM_TEMPLATE_INDEX" val="20204220"/>
  <p:tag name="KSO_WM_UNIT_ID" val="custom20204220_4*l_h_i*1_3_2"/>
  <p:tag name="KSO_WM_UNIT_LINE_FORE_SCHEMECOLOR_INDEX" val="5"/>
  <p:tag name="KSO_WM_UNIT_LINE_FILL_TYPE" val="2"/>
  <p:tag name="KSO_WM_UNIT_USESOURCEFORMAT_APPLY" val="1"/>
</p:tagLst>
</file>

<file path=ppt/tags/tag14.xml><?xml version="1.0" encoding="utf-8"?>
<p:tagLst xmlns:a="http://schemas.openxmlformats.org/drawingml/2006/main" xmlns:r="http://schemas.openxmlformats.org/officeDocument/2006/relationships" xmlns:p="http://schemas.openxmlformats.org/presentationml/2006/main">
  <p:tag name="KSO_WM_UNIT_COLOR_SCHEME_SHAPE_ID" val="131"/>
  <p:tag name="KSO_WM_UNIT_COLOR_SCHEME_PARENT_PAGE" val="0_4"/>
  <p:tag name="KSO_WM_UNIT_ISCONTENTS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LAYERLEVEL" val="1_1_1"/>
  <p:tag name="KSO_WM_TAG_VERSION" val="1.0"/>
  <p:tag name="KSO_WM_BEAUTIFY_FLAG" val="#wm#"/>
  <p:tag name="KSO_WM_UNIT_PRESET_TEXT" val="添加标题"/>
  <p:tag name="KSO_WM_TEMPLATE_CATEGORY" val="custom"/>
  <p:tag name="KSO_WM_TEMPLATE_INDEX" val="20204220"/>
  <p:tag name="KSO_WM_UNIT_ID" val="custom20204220_4*l_h_a*1_4_1"/>
  <p:tag name="KSO_WM_UNIT_TEXT_FILL_FORE_SCHEMECOLOR_INDEX" val="13"/>
  <p:tag name="KSO_WM_UNIT_TEXT_FILL_TYPE" val="1"/>
  <p:tag name="KSO_WM_UNIT_USESOURCEFORMAT_APPLY" val="1"/>
</p:tagLst>
</file>

<file path=ppt/tags/tag15.xml><?xml version="1.0" encoding="utf-8"?>
<p:tagLst xmlns:a="http://schemas.openxmlformats.org/drawingml/2006/main" xmlns:r="http://schemas.openxmlformats.org/officeDocument/2006/relationships" xmlns:p="http://schemas.openxmlformats.org/presentationml/2006/main">
  <p:tag name="KSO_WM_UNIT_COLOR_SCHEME_SHAPE_ID" val="132"/>
  <p:tag name="KSO_WM_UNIT_COLOR_SCHEME_PARENT_PAGE" val="0_4"/>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220"/>
  <p:tag name="KSO_WM_UNIT_ID" val="custom20204220_4*l_h_f*1_4_1"/>
  <p:tag name="KSO_WM_UNIT_TEXT_FILL_FORE_SCHEMECOLOR_INDEX" val="13"/>
  <p:tag name="KSO_WM_UNIT_TEXT_FILL_TYPE" val="1"/>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LAYERLEVEL" val="1_1_1"/>
  <p:tag name="KSO_WM_TAG_VERSION" val="1.0"/>
  <p:tag name="KSO_WM_BEAUTIFY_FLAG" val="#wm#"/>
  <p:tag name="KSO_WM_TEMPLATE_CATEGORY" val="custom"/>
  <p:tag name="KSO_WM_TEMPLATE_INDEX" val="20204220"/>
  <p:tag name="KSO_WM_UNIT_ID" val="custom20204220_4*l_h_i*1_4_1"/>
  <p:tag name="KSO_WM_UNIT_TEXT_FILL_FORE_SCHEMECOLOR_INDEX" val="5"/>
  <p:tag name="KSO_WM_UNIT_TEXT_FILL_TYPE" val="1"/>
  <p:tag name="KSO_WM_UNIT_USESOURCEFORMAT_APPLY" val="1"/>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LAYERLEVEL" val="1_1_1"/>
  <p:tag name="KSO_WM_TAG_VERSION" val="1.0"/>
  <p:tag name="KSO_WM_BEAUTIFY_FLAG" val="#wm#"/>
  <p:tag name="KSO_WM_TEMPLATE_CATEGORY" val="custom"/>
  <p:tag name="KSO_WM_TEMPLATE_INDEX" val="20204220"/>
  <p:tag name="KSO_WM_UNIT_ID" val="custom20204220_4*l_h_i*1_4_2"/>
  <p:tag name="KSO_WM_UNIT_LINE_FORE_SCHEMECOLOR_INDEX" val="5"/>
  <p:tag name="KSO_WM_UNIT_LINE_FILL_TYPE" val="2"/>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UNIT_ISCONTENTSTITLE" val="1"/>
  <p:tag name="KSO_WM_UNIT_NOCLEAR" val="0"/>
  <p:tag name="KSO_WM_UNIT_VALUE" val="4"/>
  <p:tag name="KSO_WM_UNIT_HIGHLIGHT" val="0"/>
  <p:tag name="KSO_WM_UNIT_COMPATIBLE" val="0"/>
  <p:tag name="KSO_WM_UNIT_DIAGRAM_ISNUMVISUAL" val="0"/>
  <p:tag name="KSO_WM_UNIT_DIAGRAM_ISREFERUNIT" val="0"/>
  <p:tag name="KSO_WM_DIAGRAM_GROUP_CODE" val="l1-1"/>
  <p:tag name="KSO_WM_UNIT_TYPE" val="l_a"/>
  <p:tag name="KSO_WM_UNIT_INDEX" val="1_1"/>
  <p:tag name="KSO_WM_UNIT_LAYERLEVEL" val="1_1"/>
  <p:tag name="KSO_WM_TAG_VERSION" val="1.0"/>
  <p:tag name="KSO_WM_BEAUTIFY_FLAG" val="#wm#"/>
  <p:tag name="KSO_WM_UNIT_PRESET_TEXT" val="目录"/>
  <p:tag name="KSO_WM_TEMPLATE_CATEGORY" val="custom"/>
  <p:tag name="KSO_WM_TEMPLATE_INDEX" val="20204220"/>
  <p:tag name="KSO_WM_UNIT_ID" val="custom20204220_4*l_a*1_1"/>
  <p:tag name="KSO_WM_UNIT_TEXT_FILL_FORE_SCHEMECOLOR_INDEX" val="13"/>
  <p:tag name="KSO_WM_UNIT_TEXT_FILL_TYPE" val="1"/>
  <p:tag name="KSO_WM_UNIT_USESOURCEFORMAT_APPLY" val="1"/>
</p:tagLst>
</file>

<file path=ppt/tags/tag19.xml><?xml version="1.0" encoding="utf-8"?>
<p:tagLst xmlns:a="http://schemas.openxmlformats.org/drawingml/2006/main" xmlns:r="http://schemas.openxmlformats.org/officeDocument/2006/relationships" xmlns:p="http://schemas.openxmlformats.org/presentationml/2006/main">
  <p:tag name="ADJUSTMENTS" val="6.646904"/>
  <p:tag name="SHADOWSIZE" val="100"/>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UNIT_COLOR_SCHEME_SHAPE_ID" val="131"/>
  <p:tag name="KSO_WM_UNIT_COLOR_SCHEME_PARENT_PAGE" val="0_4"/>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LAYERLEVEL" val="1_1_1"/>
  <p:tag name="KSO_WM_TAG_VERSION" val="1.0"/>
  <p:tag name="KSO_WM_BEAUTIFY_FLAG" val="#wm#"/>
  <p:tag name="KSO_WM_UNIT_PRESET_TEXT" val="添加标题"/>
  <p:tag name="KSO_WM_TEMPLATE_CATEGORY" val="custom"/>
  <p:tag name="KSO_WM_TEMPLATE_INDEX" val="20204220"/>
  <p:tag name="KSO_WM_UNIT_ID" val="custom20204220_4*l_h_a*1_1_1"/>
  <p:tag name="KSO_WM_UNIT_TEXT_FILL_FORE_SCHEMECOLOR_INDEX" val="13"/>
  <p:tag name="KSO_WM_UNIT_TEXT_FILL_TYPE" val="1"/>
  <p:tag name="KSO_WM_UNIT_USESOURCEFORMAT_APPLY" val="1"/>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UNIT_TABLE_BEAUTIFY" val="smartTable{06950c38-042e-4eda-9947-cc5a67837a01}"/>
  <p:tag name="TABLE_ENDDRAG_ORIGIN_RECT" val="907*118"/>
  <p:tag name="TABLE_ENDDRAG_RECT" val="26*127*907*118"/>
</p:tagLst>
</file>

<file path=ppt/tags/tag27.xml><?xml version="1.0" encoding="utf-8"?>
<p:tagLst xmlns:a="http://schemas.openxmlformats.org/drawingml/2006/main" xmlns:r="http://schemas.openxmlformats.org/officeDocument/2006/relationships" xmlns:p="http://schemas.openxmlformats.org/presentationml/2006/main">
  <p:tag name="ADJUSTMENTS" val="6.646904"/>
  <p:tag name="SHADOWSIZE" val="100"/>
</p:tagLst>
</file>

<file path=ppt/tags/tag28.xml><?xml version="1.0" encoding="utf-8"?>
<p:tagLst xmlns:a="http://schemas.openxmlformats.org/drawingml/2006/main" xmlns:r="http://schemas.openxmlformats.org/officeDocument/2006/relationships" xmlns:p="http://schemas.openxmlformats.org/presentationml/2006/main">
  <p:tag name="KSO_WM_UNIT_TABLE_BEAUTIFY" val="smartTable{06950c38-042e-4eda-9947-cc5a67837a01}"/>
  <p:tag name="TABLE_ENDDRAG_ORIGIN_RECT" val="907*118"/>
  <p:tag name="TABLE_ENDDRAG_RECT" val="26*127*907*118"/>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UNIT_COLOR_SCHEME_SHAPE_ID" val="132"/>
  <p:tag name="KSO_WM_UNIT_COLOR_SCHEME_PARENT_PAGE" val="0_4"/>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220"/>
  <p:tag name="KSO_WM_UNIT_ID" val="custom20204220_4*l_h_f*1_1_1"/>
  <p:tag name="KSO_WM_UNIT_TEXT_FILL_FORE_SCHEMECOLOR_INDEX" val="13"/>
  <p:tag name="KSO_WM_UNIT_TEXT_FILL_TYPE" val="1"/>
  <p:tag name="KSO_WM_UNIT_USESOURCEFORMAT_APPLY" val="1"/>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LAYERLEVEL" val="1_1_1"/>
  <p:tag name="KSO_WM_TAG_VERSION" val="1.0"/>
  <p:tag name="KSO_WM_BEAUTIFY_FLAG" val="#wm#"/>
  <p:tag name="KSO_WM_TEMPLATE_CATEGORY" val="custom"/>
  <p:tag name="KSO_WM_TEMPLATE_INDEX" val="20204220"/>
  <p:tag name="KSO_WM_UNIT_ID" val="custom20204220_4*l_h_i*1_1_1"/>
  <p:tag name="KSO_WM_UNIT_TEXT_FILL_FORE_SCHEMECOLOR_INDEX" val="5"/>
  <p:tag name="KSO_WM_UNIT_TEXT_FILL_TYPE" val="1"/>
  <p:tag name="KSO_WM_UNIT_USESOURCEFORMAT_APPLY" val="1"/>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LAYERLEVEL" val="1_1_1"/>
  <p:tag name="KSO_WM_TAG_VERSION" val="1.0"/>
  <p:tag name="KSO_WM_BEAUTIFY_FLAG" val="#wm#"/>
  <p:tag name="KSO_WM_TEMPLATE_CATEGORY" val="custom"/>
  <p:tag name="KSO_WM_TEMPLATE_INDEX" val="20204220"/>
  <p:tag name="KSO_WM_UNIT_ID" val="custom20204220_4*l_h_i*1_1_2"/>
  <p:tag name="KSO_WM_UNIT_LINE_FORE_SCHEMECOLOR_INDEX" val="5"/>
  <p:tag name="KSO_WM_UNIT_LINE_FILL_TYPE" val="2"/>
  <p:tag name="KSO_WM_UNIT_USESOURCEFORMAT_APPLY" val="1"/>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UNIT_COLOR_SCHEME_SHAPE_ID" val="131"/>
  <p:tag name="KSO_WM_UNIT_COLOR_SCHEME_PARENT_PAGE" val="0_4"/>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LAYERLEVEL" val="1_1_1"/>
  <p:tag name="KSO_WM_TAG_VERSION" val="1.0"/>
  <p:tag name="KSO_WM_BEAUTIFY_FLAG" val="#wm#"/>
  <p:tag name="KSO_WM_UNIT_PRESET_TEXT" val="添加标题"/>
  <p:tag name="KSO_WM_TEMPLATE_CATEGORY" val="custom"/>
  <p:tag name="KSO_WM_TEMPLATE_INDEX" val="20204220"/>
  <p:tag name="KSO_WM_UNIT_ID" val="custom20204220_4*l_h_a*1_2_1"/>
  <p:tag name="KSO_WM_UNIT_TEXT_FILL_FORE_SCHEMECOLOR_INDEX" val="13"/>
  <p:tag name="KSO_WM_UNIT_TEXT_FILL_TYPE" val="1"/>
  <p:tag name="KSO_WM_UNIT_USESOURCEFORMAT_APPLY" val="1"/>
</p:tagLst>
</file>

<file path=ppt/tags/tag7.xml><?xml version="1.0" encoding="utf-8"?>
<p:tagLst xmlns:a="http://schemas.openxmlformats.org/drawingml/2006/main" xmlns:r="http://schemas.openxmlformats.org/officeDocument/2006/relationships" xmlns:p="http://schemas.openxmlformats.org/presentationml/2006/main">
  <p:tag name="KSO_WM_UNIT_COLOR_SCHEME_SHAPE_ID" val="132"/>
  <p:tag name="KSO_WM_UNIT_COLOR_SCHEME_PARENT_PAGE" val="0_4"/>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LAYERLEVEL" val="1_1_1"/>
  <p:tag name="KSO_WM_TAG_VERSION" val="1.0"/>
  <p:tag name="KSO_WM_BEAUTIFY_FLAG" val="#wm#"/>
  <p:tag name="KSO_WM_UNIT_PRESET_TEXT" val="单击此处输入你的正文，文字是您思想的提炼"/>
  <p:tag name="KSO_WM_TEMPLATE_CATEGORY" val="custom"/>
  <p:tag name="KSO_WM_TEMPLATE_INDEX" val="20204220"/>
  <p:tag name="KSO_WM_UNIT_ID" val="custom20204220_4*l_h_f*1_2_1"/>
  <p:tag name="KSO_WM_UNIT_TEXT_FILL_FORE_SCHEMECOLOR_INDEX" val="13"/>
  <p:tag name="KSO_WM_UNIT_TEXT_FILL_TYPE" val="1"/>
  <p:tag name="KSO_WM_UNIT_USESOURCEFORMAT_APPLY" val="1"/>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LAYERLEVEL" val="1_1_1"/>
  <p:tag name="KSO_WM_TAG_VERSION" val="1.0"/>
  <p:tag name="KSO_WM_BEAUTIFY_FLAG" val="#wm#"/>
  <p:tag name="KSO_WM_TEMPLATE_CATEGORY" val="custom"/>
  <p:tag name="KSO_WM_TEMPLATE_INDEX" val="20204220"/>
  <p:tag name="KSO_WM_UNIT_ID" val="custom20204220_4*l_h_i*1_2_1"/>
  <p:tag name="KSO_WM_UNIT_TEXT_FILL_FORE_SCHEMECOLOR_INDEX" val="5"/>
  <p:tag name="KSO_WM_UNIT_TEXT_FILL_TYPE" val="1"/>
  <p:tag name="KSO_WM_UNIT_USESOURCEFORMAT_APPLY" val="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LAYERLEVEL" val="1_1_1"/>
  <p:tag name="KSO_WM_TAG_VERSION" val="1.0"/>
  <p:tag name="KSO_WM_BEAUTIFY_FLAG" val="#wm#"/>
  <p:tag name="KSO_WM_TEMPLATE_CATEGORY" val="custom"/>
  <p:tag name="KSO_WM_TEMPLATE_INDEX" val="20204220"/>
  <p:tag name="KSO_WM_UNIT_ID" val="custom20204220_4*l_h_i*1_2_2"/>
  <p:tag name="KSO_WM_UNIT_LINE_FORE_SCHEMECOLOR_INDEX" val="5"/>
  <p:tag name="KSO_WM_UNIT_LINE_FILL_TYPE" val="2"/>
  <p:tag name="KSO_WM_UNIT_USESOURCEFORMAT_APPLY"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tx2">
            <a:lumMod val="20000"/>
            <a:lumOff val="80000"/>
            <a:alpha val="37000"/>
          </a:schemeClr>
        </a:solidFill>
        <a:ln w="9525" cap="flat" cmpd="sng" algn="ctr">
          <a:noFill/>
          <a:prstDash val="solid"/>
          <a:round/>
          <a:headEnd type="none" w="med" len="med"/>
          <a:tailEnd type="none" w="med" len="med"/>
        </a:ln>
      </a:spPr>
      <a:bodyPr anchor="ctr"/>
      <a:lstStyle>
        <a:defPPr algn="ctr">
          <a:buFont typeface="Arial" panose="020B0604020202020204" pitchFamily="34" charset="0"/>
          <a:buNone/>
          <a:defRPr dirty="0">
            <a:latin typeface="Microsoft YaHei Light" panose="020B0502040204020203" pitchFamily="34" charset="-122"/>
            <a:ea typeface="Microsoft YaHei Light" panose="020B0502040204020203" pitchFamily="34" charset="-122"/>
          </a:defRPr>
        </a:defPPr>
      </a:lstStyle>
    </a:spDef>
  </a:objectDefaults>
  <a:extraClrSchemeLst/>
  <a:extLst>
    <a:ext uri="{05A4C25C-085E-4340-85A3-A5531E510DB2}">
      <thm15:themeFamily xmlns:thm15="http://schemas.microsoft.com/office/thememl/2012/main" name="海量计费场景验证" id="{DC4EDE8D-43AB-9944-9592-58CC6B51CDE5}" vid="{82269547-82A0-6948-9A0F-F1F243CD9616}"/>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67132</TotalTime>
  <Words>2351</Words>
  <Application>Microsoft Office PowerPoint</Application>
  <PresentationFormat>宽屏</PresentationFormat>
  <Paragraphs>467</Paragraphs>
  <Slides>32</Slides>
  <Notes>31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32</vt:i4>
      </vt:variant>
    </vt:vector>
  </HeadingPairs>
  <TitlesOfParts>
    <vt:vector size="48" baseType="lpstr">
      <vt:lpstr>DIN Alternate</vt:lpstr>
      <vt:lpstr>FontName</vt:lpstr>
      <vt:lpstr>Gotham Book</vt:lpstr>
      <vt:lpstr>Microsoft YaHei Light</vt:lpstr>
      <vt:lpstr>Source Han Sans SC Medium</vt:lpstr>
      <vt:lpstr>TencentSans W7</vt:lpstr>
      <vt:lpstr>DengXian</vt:lpstr>
      <vt:lpstr>DengXian Light</vt:lpstr>
      <vt:lpstr>宋体</vt:lpstr>
      <vt:lpstr>腾讯体 W7</vt:lpstr>
      <vt:lpstr>Microsoft YaHei</vt:lpstr>
      <vt:lpstr>Microsoft YaHei</vt:lpstr>
      <vt:lpstr>Arial</vt:lpstr>
      <vt:lpstr>Corbel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海量计费</dc:title>
  <dc:creator>Microsoft Office 用户</dc:creator>
  <cp:lastModifiedBy>T186853</cp:lastModifiedBy>
  <cp:revision>664</cp:revision>
  <dcterms:created xsi:type="dcterms:W3CDTF">2020-03-06T02:36:03Z</dcterms:created>
  <dcterms:modified xsi:type="dcterms:W3CDTF">2025-03-21T03:00:01Z</dcterms:modified>
</cp:coreProperties>
</file>